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0" r:id="rId3"/>
  </p:sldMasterIdLst>
  <p:notesMasterIdLst>
    <p:notesMasterId r:id="rId17"/>
  </p:notesMasterIdLst>
  <p:sldIdLst>
    <p:sldId id="256" r:id="rId4"/>
    <p:sldId id="262" r:id="rId5"/>
    <p:sldId id="263" r:id="rId6"/>
    <p:sldId id="257" r:id="rId7"/>
    <p:sldId id="264" r:id="rId8"/>
    <p:sldId id="311" r:id="rId9"/>
    <p:sldId id="267" r:id="rId10"/>
    <p:sldId id="269" r:id="rId11"/>
    <p:sldId id="319" r:id="rId12"/>
    <p:sldId id="284" r:id="rId13"/>
    <p:sldId id="320" r:id="rId14"/>
    <p:sldId id="321" r:id="rId15"/>
    <p:sldId id="322"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3" autoAdjust="0"/>
    <p:restoredTop sz="94660"/>
  </p:normalViewPr>
  <p:slideViewPr>
    <p:cSldViewPr snapToGrid="0">
      <p:cViewPr varScale="1">
        <p:scale>
          <a:sx n="66" d="100"/>
          <a:sy n="66" d="100"/>
        </p:scale>
        <p:origin x="102"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214464660007794"/>
          <c:y val="0"/>
          <c:w val="0.44309932573796484"/>
          <c:h val="1"/>
        </c:manualLayout>
      </c:layout>
      <c:barChart>
        <c:barDir val="bar"/>
        <c:grouping val="clustered"/>
        <c:varyColors val="0"/>
        <c:ser>
          <c:idx val="0"/>
          <c:order val="0"/>
          <c:tx>
            <c:strRef>
              <c:f>Лист1!$B$1</c:f>
              <c:strCache>
                <c:ptCount val="1"/>
                <c:pt idx="0">
                  <c:v>Ряд 1</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4-DA20-4A5A-9DB4-EF59FA4188B7}"/>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Helvetica" panose="020B0604020202030204" pitchFamily="34" charset="0"/>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Мужской</c:v>
                </c:pt>
                <c:pt idx="1">
                  <c:v>Женский</c:v>
                </c:pt>
              </c:strCache>
            </c:strRef>
          </c:cat>
          <c:val>
            <c:numRef>
              <c:f>Лист1!$B$2:$B$3</c:f>
              <c:numCache>
                <c:formatCode>General</c:formatCode>
                <c:ptCount val="2"/>
                <c:pt idx="0">
                  <c:v>18.7</c:v>
                </c:pt>
                <c:pt idx="1">
                  <c:v>81.3</c:v>
                </c:pt>
              </c:numCache>
            </c:numRef>
          </c:val>
          <c:extLst>
            <c:ext xmlns:c16="http://schemas.microsoft.com/office/drawing/2014/chart" uri="{C3380CC4-5D6E-409C-BE32-E72D297353CC}">
              <c16:uniqueId val="{00000000-DA20-4A5A-9DB4-EF59FA4188B7}"/>
            </c:ext>
          </c:extLst>
        </c:ser>
        <c:dLbls>
          <c:showLegendKey val="0"/>
          <c:showVal val="0"/>
          <c:showCatName val="0"/>
          <c:showSerName val="0"/>
          <c:showPercent val="0"/>
          <c:showBubbleSize val="0"/>
        </c:dLbls>
        <c:gapWidth val="90"/>
        <c:axId val="482020696"/>
        <c:axId val="482015448"/>
      </c:barChart>
      <c:catAx>
        <c:axId val="482020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Helvetica" panose="020B0604020202030204" pitchFamily="34" charset="0"/>
                <a:ea typeface="+mn-ea"/>
                <a:cs typeface="+mn-cs"/>
              </a:defRPr>
            </a:pPr>
            <a:endParaRPr lang="ru-RU"/>
          </a:p>
        </c:txPr>
        <c:crossAx val="482015448"/>
        <c:crosses val="autoZero"/>
        <c:auto val="1"/>
        <c:lblAlgn val="ctr"/>
        <c:lblOffset val="100"/>
        <c:noMultiLvlLbl val="0"/>
      </c:catAx>
      <c:valAx>
        <c:axId val="482015448"/>
        <c:scaling>
          <c:orientation val="minMax"/>
        </c:scaling>
        <c:delete val="1"/>
        <c:axPos val="b"/>
        <c:numFmt formatCode="General" sourceLinked="1"/>
        <c:majorTickMark val="none"/>
        <c:minorTickMark val="none"/>
        <c:tickLblPos val="nextTo"/>
        <c:crossAx val="482020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442043974565236"/>
          <c:y val="0"/>
          <c:w val="0.55636374996848459"/>
          <c:h val="0.87503119718941458"/>
        </c:manualLayout>
      </c:layout>
      <c:barChart>
        <c:barDir val="bar"/>
        <c:grouping val="clustered"/>
        <c:varyColors val="0"/>
        <c:ser>
          <c:idx val="0"/>
          <c:order val="0"/>
          <c:tx>
            <c:strRef>
              <c:f>Лист1!$B$1</c:f>
              <c:strCache>
                <c:ptCount val="1"/>
                <c:pt idx="0">
                  <c:v>Ряд 1</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E13C-497A-89E5-ADB1C6996979}"/>
              </c:ext>
            </c:extLst>
          </c:dPt>
          <c:dPt>
            <c:idx val="1"/>
            <c:invertIfNegative val="0"/>
            <c:bubble3D val="0"/>
            <c:spPr>
              <a:solidFill>
                <a:srgbClr val="FF9900"/>
              </a:solidFill>
              <a:ln>
                <a:noFill/>
              </a:ln>
              <a:effectLst/>
            </c:spPr>
            <c:extLst>
              <c:ext xmlns:c16="http://schemas.microsoft.com/office/drawing/2014/chart" uri="{C3380CC4-5D6E-409C-BE32-E72D297353CC}">
                <c16:uniqueId val="{00000003-E13C-497A-89E5-ADB1C6996979}"/>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5-E13C-497A-89E5-ADB1C6996979}"/>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E13C-497A-89E5-ADB1C6996979}"/>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9-E13C-497A-89E5-ADB1C6996979}"/>
              </c:ext>
            </c:extLst>
          </c:dPt>
          <c:dLbls>
            <c:dLbl>
              <c:idx val="0"/>
              <c:layout>
                <c:manualLayout>
                  <c:x val="1.2531429170684359E-2"/>
                  <c:y val="1.0206038956604775E-2"/>
                </c:manualLayout>
              </c:layout>
              <c:tx>
                <c:rich>
                  <a:bodyPr/>
                  <a:lstStyle/>
                  <a:p>
                    <a:r>
                      <a:rPr lang="en-US" dirty="0"/>
                      <a:t>3,3</a:t>
                    </a:r>
                  </a:p>
                </c:rich>
              </c:tx>
              <c:showLegendKey val="0"/>
              <c:showVal val="1"/>
              <c:showCatName val="0"/>
              <c:showSerName val="0"/>
              <c:showPercent val="0"/>
              <c:showBubbleSize val="0"/>
              <c:extLst>
                <c:ext xmlns:c15="http://schemas.microsoft.com/office/drawing/2012/chart" uri="{CE6537A1-D6FC-4f65-9D91-7224C49458BB}">
                  <c15:layout>
                    <c:manualLayout>
                      <c:w val="0.11367296133857602"/>
                      <c:h val="0.11228401719699929"/>
                    </c:manualLayout>
                  </c15:layout>
                  <c15:showDataLabelsRange val="0"/>
                </c:ext>
                <c:ext xmlns:c16="http://schemas.microsoft.com/office/drawing/2014/chart" uri="{C3380CC4-5D6E-409C-BE32-E72D297353CC}">
                  <c16:uniqueId val="{00000001-E13C-497A-89E5-ADB1C6996979}"/>
                </c:ext>
              </c:extLst>
            </c:dLbl>
            <c:dLbl>
              <c:idx val="1"/>
              <c:layout>
                <c:manualLayout>
                  <c:x val="1.0202649349522555E-7"/>
                  <c:y val="1.1673728060469124E-2"/>
                </c:manualLayout>
              </c:layout>
              <c:tx>
                <c:rich>
                  <a:bodyPr/>
                  <a:lstStyle/>
                  <a:p>
                    <a:r>
                      <a:rPr lang="en-US" dirty="0"/>
                      <a:t>10,6</a:t>
                    </a:r>
                  </a:p>
                </c:rich>
              </c:tx>
              <c:showLegendKey val="0"/>
              <c:showVal val="1"/>
              <c:showCatName val="0"/>
              <c:showSerName val="0"/>
              <c:showPercent val="0"/>
              <c:showBubbleSize val="0"/>
              <c:extLst>
                <c:ext xmlns:c15="http://schemas.microsoft.com/office/drawing/2012/chart" uri="{CE6537A1-D6FC-4f65-9D91-7224C49458BB}">
                  <c15:layout>
                    <c:manualLayout>
                      <c:w val="0.13882935983767658"/>
                      <c:h val="7.447789425101721E-2"/>
                    </c:manualLayout>
                  </c15:layout>
                  <c15:showDataLabelsRange val="0"/>
                </c:ext>
                <c:ext xmlns:c16="http://schemas.microsoft.com/office/drawing/2014/chart" uri="{C3380CC4-5D6E-409C-BE32-E72D297353CC}">
                  <c16:uniqueId val="{00000003-E13C-497A-89E5-ADB1C6996979}"/>
                </c:ext>
              </c:extLst>
            </c:dLbl>
            <c:dLbl>
              <c:idx val="4"/>
              <c:layout>
                <c:manualLayout>
                  <c:x val="-1.5567417777754656E-2"/>
                  <c:y val="-4.4788219469987789E-8"/>
                </c:manualLayout>
              </c:layout>
              <c:tx>
                <c:rich>
                  <a:bodyPr/>
                  <a:lstStyle/>
                  <a:p>
                    <a:r>
                      <a:rPr lang="en-US" dirty="0"/>
                      <a:t>38,2</a:t>
                    </a:r>
                  </a:p>
                </c:rich>
              </c:tx>
              <c:showLegendKey val="0"/>
              <c:showVal val="1"/>
              <c:showCatName val="0"/>
              <c:showSerName val="0"/>
              <c:showPercent val="0"/>
              <c:showBubbleSize val="0"/>
              <c:extLst>
                <c:ext xmlns:c15="http://schemas.microsoft.com/office/drawing/2012/chart" uri="{CE6537A1-D6FC-4f65-9D91-7224C49458BB}">
                  <c15:layout>
                    <c:manualLayout>
                      <c:w val="0.13422906611506932"/>
                      <c:h val="0.15562720038857503"/>
                    </c:manualLayout>
                  </c15:layout>
                  <c15:showDataLabelsRange val="0"/>
                </c:ext>
                <c:ext xmlns:c16="http://schemas.microsoft.com/office/drawing/2014/chart" uri="{C3380CC4-5D6E-409C-BE32-E72D297353CC}">
                  <c16:uniqueId val="{00000009-E13C-497A-89E5-ADB1C699697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Helvetica" panose="020B0604020202020204" pitchFamily="34" charset="0"/>
                    <a:ea typeface="+mn-ea"/>
                    <a:cs typeface="Helvetica" panose="020B0604020202020204" pitchFamily="34"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Лист1!$A$2:$A$7</c:f>
              <c:strCache>
                <c:ptCount val="5"/>
                <c:pt idx="0">
                  <c:v>Пятый</c:v>
                </c:pt>
                <c:pt idx="1">
                  <c:v>Третий</c:v>
                </c:pt>
                <c:pt idx="2">
                  <c:v>Четвертый</c:v>
                </c:pt>
                <c:pt idx="3">
                  <c:v>Второй</c:v>
                </c:pt>
                <c:pt idx="4">
                  <c:v>Первый</c:v>
                </c:pt>
              </c:strCache>
            </c:strRef>
          </c:cat>
          <c:val>
            <c:numRef>
              <c:f>Лист1!$B$2:$B$7</c:f>
              <c:numCache>
                <c:formatCode>General</c:formatCode>
                <c:ptCount val="6"/>
                <c:pt idx="0">
                  <c:v>3.3</c:v>
                </c:pt>
                <c:pt idx="1">
                  <c:v>10.6</c:v>
                </c:pt>
                <c:pt idx="2">
                  <c:v>17.899999999999999</c:v>
                </c:pt>
                <c:pt idx="3">
                  <c:v>30.1</c:v>
                </c:pt>
                <c:pt idx="4">
                  <c:v>38.200000000000003</c:v>
                </c:pt>
              </c:numCache>
            </c:numRef>
          </c:val>
          <c:extLst>
            <c:ext xmlns:c16="http://schemas.microsoft.com/office/drawing/2014/chart" uri="{C3380CC4-5D6E-409C-BE32-E72D297353CC}">
              <c16:uniqueId val="{0000000A-E13C-497A-89E5-ADB1C6996979}"/>
            </c:ext>
          </c:extLst>
        </c:ser>
        <c:dLbls>
          <c:showLegendKey val="0"/>
          <c:showVal val="0"/>
          <c:showCatName val="0"/>
          <c:showSerName val="0"/>
          <c:showPercent val="0"/>
          <c:showBubbleSize val="0"/>
        </c:dLbls>
        <c:gapWidth val="66"/>
        <c:axId val="482020696"/>
        <c:axId val="482015448"/>
      </c:barChart>
      <c:catAx>
        <c:axId val="482020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ru-RU"/>
          </a:p>
        </c:txPr>
        <c:crossAx val="482015448"/>
        <c:crosses val="autoZero"/>
        <c:auto val="1"/>
        <c:lblAlgn val="ctr"/>
        <c:lblOffset val="100"/>
        <c:noMultiLvlLbl val="0"/>
      </c:catAx>
      <c:valAx>
        <c:axId val="482015448"/>
        <c:scaling>
          <c:orientation val="minMax"/>
        </c:scaling>
        <c:delete val="1"/>
        <c:axPos val="b"/>
        <c:numFmt formatCode="General" sourceLinked="1"/>
        <c:majorTickMark val="none"/>
        <c:minorTickMark val="none"/>
        <c:tickLblPos val="nextTo"/>
        <c:crossAx val="482020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Helvetica" panose="020B0604020202020204" pitchFamily="34" charset="0"/>
          <a:cs typeface="Helvetica" panose="020B0604020202020204" pitchFamily="34" charset="0"/>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4065888105311"/>
          <c:y val="7.2391452897199518E-3"/>
          <c:w val="0.52812324775482811"/>
          <c:h val="0.86918522357515537"/>
        </c:manualLayout>
      </c:layout>
      <c:barChart>
        <c:barDir val="bar"/>
        <c:grouping val="clustered"/>
        <c:varyColors val="0"/>
        <c:ser>
          <c:idx val="0"/>
          <c:order val="0"/>
          <c:tx>
            <c:strRef>
              <c:f>Лист1!$B$1</c:f>
              <c:strCache>
                <c:ptCount val="1"/>
                <c:pt idx="0">
                  <c:v>Ряд 1</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6884-4DEF-812E-0A9F15744543}"/>
              </c:ext>
            </c:extLst>
          </c:dPt>
          <c:dPt>
            <c:idx val="1"/>
            <c:invertIfNegative val="0"/>
            <c:bubble3D val="0"/>
            <c:spPr>
              <a:solidFill>
                <a:srgbClr val="FF9900"/>
              </a:solidFill>
              <a:ln>
                <a:noFill/>
              </a:ln>
              <a:effectLst/>
            </c:spPr>
            <c:extLst>
              <c:ext xmlns:c16="http://schemas.microsoft.com/office/drawing/2014/chart" uri="{C3380CC4-5D6E-409C-BE32-E72D297353CC}">
                <c16:uniqueId val="{00000003-6884-4DEF-812E-0A9F15744543}"/>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5-6884-4DEF-812E-0A9F15744543}"/>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6884-4DEF-812E-0A9F15744543}"/>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9-6884-4DEF-812E-0A9F15744543}"/>
              </c:ext>
            </c:extLst>
          </c:dPt>
          <c:dPt>
            <c:idx val="5"/>
            <c:invertIfNegative val="0"/>
            <c:bubble3D val="0"/>
            <c:spPr>
              <a:solidFill>
                <a:srgbClr val="FFFF00"/>
              </a:solidFill>
              <a:ln>
                <a:noFill/>
              </a:ln>
              <a:effectLst/>
            </c:spPr>
            <c:extLst>
              <c:ext xmlns:c16="http://schemas.microsoft.com/office/drawing/2014/chart" uri="{C3380CC4-5D6E-409C-BE32-E72D297353CC}">
                <c16:uniqueId val="{0000000B-6884-4DEF-812E-0A9F15744543}"/>
              </c:ext>
            </c:extLst>
          </c:dPt>
          <c:dPt>
            <c:idx val="6"/>
            <c:invertIfNegative val="0"/>
            <c:bubble3D val="0"/>
            <c:spPr>
              <a:solidFill>
                <a:srgbClr val="7030A0"/>
              </a:solidFill>
              <a:ln>
                <a:noFill/>
              </a:ln>
              <a:effectLst/>
            </c:spPr>
            <c:extLst>
              <c:ext xmlns:c16="http://schemas.microsoft.com/office/drawing/2014/chart" uri="{C3380CC4-5D6E-409C-BE32-E72D297353CC}">
                <c16:uniqueId val="{0000000D-6884-4DEF-812E-0A9F15744543}"/>
              </c:ext>
            </c:extLst>
          </c:dPt>
          <c:dPt>
            <c:idx val="7"/>
            <c:invertIfNegative val="0"/>
            <c:bubble3D val="0"/>
            <c:spPr>
              <a:solidFill>
                <a:schemeClr val="accent6"/>
              </a:solidFill>
              <a:ln>
                <a:noFill/>
              </a:ln>
              <a:effectLst/>
            </c:spPr>
            <c:extLst>
              <c:ext xmlns:c16="http://schemas.microsoft.com/office/drawing/2014/chart" uri="{C3380CC4-5D6E-409C-BE32-E72D297353CC}">
                <c16:uniqueId val="{0000000F-6884-4DEF-812E-0A9F15744543}"/>
              </c:ext>
            </c:extLst>
          </c:dPt>
          <c:dPt>
            <c:idx val="8"/>
            <c:invertIfNegative val="0"/>
            <c:bubble3D val="0"/>
            <c:spPr>
              <a:solidFill>
                <a:srgbClr val="92D050"/>
              </a:solidFill>
              <a:ln>
                <a:noFill/>
              </a:ln>
              <a:effectLst/>
            </c:spPr>
            <c:extLst>
              <c:ext xmlns:c16="http://schemas.microsoft.com/office/drawing/2014/chart" uri="{C3380CC4-5D6E-409C-BE32-E72D297353CC}">
                <c16:uniqueId val="{00000011-6884-4DEF-812E-0A9F15744543}"/>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Helvetica" panose="020B0604020202030204" pitchFamily="34" charset="0"/>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Лист1!$A$2:$A$10</c:f>
              <c:strCache>
                <c:ptCount val="9"/>
                <c:pt idx="0">
                  <c:v>Дошкольное обучение и воспитание</c:v>
                </c:pt>
                <c:pt idx="1">
                  <c:v>Казахский язык и литература в образовательных учреждениях</c:v>
                </c:pt>
                <c:pt idx="2">
                  <c:v>Финансы</c:v>
                </c:pt>
                <c:pt idx="3">
                  <c:v>Педагогика и методика начального обучения</c:v>
                </c:pt>
                <c:pt idx="4">
                  <c:v>Юриспруденция</c:v>
                </c:pt>
                <c:pt idx="5">
                  <c:v>Педагогика и психология</c:v>
                </c:pt>
                <c:pt idx="6">
                  <c:v>Казахский язык и литература</c:v>
                </c:pt>
                <c:pt idx="7">
                  <c:v>Фармация</c:v>
                </c:pt>
                <c:pt idx="8">
                  <c:v> Иностранный язык: два иностранных языка</c:v>
                </c:pt>
              </c:strCache>
            </c:strRef>
          </c:cat>
          <c:val>
            <c:numRef>
              <c:f>Лист1!$B$2:$B$10</c:f>
              <c:numCache>
                <c:formatCode>General</c:formatCode>
                <c:ptCount val="9"/>
                <c:pt idx="0">
                  <c:v>0.8</c:v>
                </c:pt>
                <c:pt idx="1">
                  <c:v>1.6</c:v>
                </c:pt>
                <c:pt idx="2">
                  <c:v>3.3</c:v>
                </c:pt>
                <c:pt idx="3">
                  <c:v>11.4</c:v>
                </c:pt>
                <c:pt idx="4">
                  <c:v>12.2</c:v>
                </c:pt>
                <c:pt idx="5">
                  <c:v>12.2</c:v>
                </c:pt>
                <c:pt idx="6">
                  <c:v>12.2</c:v>
                </c:pt>
                <c:pt idx="7">
                  <c:v>19.5</c:v>
                </c:pt>
                <c:pt idx="8">
                  <c:v>26.8</c:v>
                </c:pt>
              </c:numCache>
            </c:numRef>
          </c:val>
          <c:extLst>
            <c:ext xmlns:c16="http://schemas.microsoft.com/office/drawing/2014/chart" uri="{C3380CC4-5D6E-409C-BE32-E72D297353CC}">
              <c16:uniqueId val="{00000012-6884-4DEF-812E-0A9F15744543}"/>
            </c:ext>
          </c:extLst>
        </c:ser>
        <c:dLbls>
          <c:showLegendKey val="0"/>
          <c:showVal val="0"/>
          <c:showCatName val="0"/>
          <c:showSerName val="0"/>
          <c:showPercent val="0"/>
          <c:showBubbleSize val="0"/>
        </c:dLbls>
        <c:gapWidth val="66"/>
        <c:axId val="482020696"/>
        <c:axId val="482015448"/>
      </c:barChart>
      <c:catAx>
        <c:axId val="482020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Helvetica" panose="020B0604020202030204" pitchFamily="34" charset="0"/>
                <a:ea typeface="+mn-ea"/>
                <a:cs typeface="+mn-cs"/>
              </a:defRPr>
            </a:pPr>
            <a:endParaRPr lang="ru-RU"/>
          </a:p>
        </c:txPr>
        <c:crossAx val="482015448"/>
        <c:crosses val="autoZero"/>
        <c:auto val="1"/>
        <c:lblAlgn val="ctr"/>
        <c:lblOffset val="100"/>
        <c:noMultiLvlLbl val="0"/>
      </c:catAx>
      <c:valAx>
        <c:axId val="482015448"/>
        <c:scaling>
          <c:orientation val="minMax"/>
        </c:scaling>
        <c:delete val="1"/>
        <c:axPos val="b"/>
        <c:numFmt formatCode="General" sourceLinked="1"/>
        <c:majorTickMark val="none"/>
        <c:minorTickMark val="none"/>
        <c:tickLblPos val="nextTo"/>
        <c:crossAx val="482020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913527225448419"/>
          <c:y val="4.3517202991214367E-4"/>
          <c:w val="0.53881807172435348"/>
          <c:h val="0.78968771123172987"/>
        </c:manualLayout>
      </c:layout>
      <c:barChart>
        <c:barDir val="bar"/>
        <c:grouping val="clustered"/>
        <c:varyColors val="0"/>
        <c:ser>
          <c:idx val="0"/>
          <c:order val="0"/>
          <c:tx>
            <c:strRef>
              <c:f>Лист1!$B$1</c:f>
              <c:strCache>
                <c:ptCount val="1"/>
                <c:pt idx="0">
                  <c:v>Ряд 1</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D180-44ED-B754-14CA834E3E2D}"/>
              </c:ext>
            </c:extLst>
          </c:dPt>
          <c:dLbls>
            <c:dLbl>
              <c:idx val="1"/>
              <c:tx>
                <c:rich>
                  <a:bodyPr/>
                  <a:lstStyle/>
                  <a:p>
                    <a:r>
                      <a:rPr lang="en-US" dirty="0"/>
                      <a:t>87,8</a:t>
                    </a:r>
                  </a:p>
                </c:rich>
              </c:tx>
              <c:showLegendKey val="0"/>
              <c:showVal val="1"/>
              <c:showCatName val="0"/>
              <c:showSerName val="0"/>
              <c:showPercent val="0"/>
              <c:showBubbleSize val="0"/>
              <c:extLst>
                <c:ext xmlns:c15="http://schemas.microsoft.com/office/drawing/2012/chart" uri="{CE6537A1-D6FC-4f65-9D91-7224C49458BB}">
                  <c15:layout>
                    <c:manualLayout>
                      <c:w val="8.2532211163515154E-2"/>
                      <c:h val="0.13353992806740722"/>
                    </c:manualLayout>
                  </c15:layout>
                  <c15:showDataLabelsRange val="0"/>
                </c:ext>
                <c:ext xmlns:c16="http://schemas.microsoft.com/office/drawing/2014/chart" uri="{C3380CC4-5D6E-409C-BE32-E72D297353CC}">
                  <c16:uniqueId val="{00000002-D180-44ED-B754-14CA834E3E2D}"/>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Нет, не достаточно</c:v>
                </c:pt>
                <c:pt idx="1">
                  <c:v>Да, достаточно</c:v>
                </c:pt>
              </c:strCache>
            </c:strRef>
          </c:cat>
          <c:val>
            <c:numRef>
              <c:f>Лист1!$B$2:$B$3</c:f>
              <c:numCache>
                <c:formatCode>General</c:formatCode>
                <c:ptCount val="2"/>
                <c:pt idx="0">
                  <c:v>12.2</c:v>
                </c:pt>
                <c:pt idx="1">
                  <c:v>87.8</c:v>
                </c:pt>
              </c:numCache>
            </c:numRef>
          </c:val>
          <c:extLst>
            <c:ext xmlns:c16="http://schemas.microsoft.com/office/drawing/2014/chart" uri="{C3380CC4-5D6E-409C-BE32-E72D297353CC}">
              <c16:uniqueId val="{00000003-D180-44ED-B754-14CA834E3E2D}"/>
            </c:ext>
          </c:extLst>
        </c:ser>
        <c:dLbls>
          <c:showLegendKey val="0"/>
          <c:showVal val="0"/>
          <c:showCatName val="0"/>
          <c:showSerName val="0"/>
          <c:showPercent val="0"/>
          <c:showBubbleSize val="0"/>
        </c:dLbls>
        <c:gapWidth val="66"/>
        <c:axId val="482020696"/>
        <c:axId val="482015448"/>
      </c:barChart>
      <c:catAx>
        <c:axId val="482020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ru-RU"/>
          </a:p>
        </c:txPr>
        <c:crossAx val="482015448"/>
        <c:crosses val="autoZero"/>
        <c:auto val="1"/>
        <c:lblAlgn val="ctr"/>
        <c:lblOffset val="100"/>
        <c:noMultiLvlLbl val="0"/>
      </c:catAx>
      <c:valAx>
        <c:axId val="482015448"/>
        <c:scaling>
          <c:orientation val="minMax"/>
        </c:scaling>
        <c:delete val="1"/>
        <c:axPos val="b"/>
        <c:numFmt formatCode="General" sourceLinked="1"/>
        <c:majorTickMark val="none"/>
        <c:minorTickMark val="none"/>
        <c:tickLblPos val="nextTo"/>
        <c:crossAx val="482020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Helvetica" panose="020B0604020202020204" pitchFamily="34" charset="0"/>
          <a:cs typeface="Helvetica" panose="020B0604020202020204" pitchFamily="34" charset="0"/>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789865655509577"/>
          <c:y val="3.9940281323479293E-2"/>
          <c:w val="0.48162455169263868"/>
          <c:h val="0.90253693342204588"/>
        </c:manualLayout>
      </c:layout>
      <c:barChart>
        <c:barDir val="bar"/>
        <c:grouping val="clustered"/>
        <c:varyColors val="0"/>
        <c:ser>
          <c:idx val="0"/>
          <c:order val="0"/>
          <c:tx>
            <c:strRef>
              <c:f>Лист1!$B$1</c:f>
              <c:strCache>
                <c:ptCount val="1"/>
                <c:pt idx="0">
                  <c:v>Ряд 1</c:v>
                </c:pt>
              </c:strCache>
            </c:strRef>
          </c:tx>
          <c:spPr>
            <a:solidFill>
              <a:schemeClr val="accent1"/>
            </a:solidFill>
            <a:ln>
              <a:noFill/>
            </a:ln>
            <a:effectLst/>
          </c:spPr>
          <c:invertIfNegative val="0"/>
          <c:dPt>
            <c:idx val="0"/>
            <c:invertIfNegative val="0"/>
            <c:bubble3D val="0"/>
            <c:spPr>
              <a:solidFill>
                <a:schemeClr val="accent1">
                  <a:lumMod val="75000"/>
                </a:schemeClr>
              </a:solidFill>
              <a:ln>
                <a:noFill/>
              </a:ln>
              <a:effectLst/>
            </c:spPr>
            <c:extLst>
              <c:ext xmlns:c16="http://schemas.microsoft.com/office/drawing/2014/chart" uri="{C3380CC4-5D6E-409C-BE32-E72D297353CC}">
                <c16:uniqueId val="{00000001-A4A1-4BF6-8AF5-8BD9BDA71298}"/>
              </c:ext>
            </c:extLst>
          </c:dPt>
          <c:dPt>
            <c:idx val="1"/>
            <c:invertIfNegative val="0"/>
            <c:bubble3D val="0"/>
            <c:spPr>
              <a:solidFill>
                <a:schemeClr val="accent2">
                  <a:lumMod val="75000"/>
                </a:schemeClr>
              </a:solidFill>
              <a:ln>
                <a:noFill/>
              </a:ln>
              <a:effectLst/>
            </c:spPr>
            <c:extLst>
              <c:ext xmlns:c16="http://schemas.microsoft.com/office/drawing/2014/chart" uri="{C3380CC4-5D6E-409C-BE32-E72D297353CC}">
                <c16:uniqueId val="{00000003-A4A1-4BF6-8AF5-8BD9BDA71298}"/>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5-A4A1-4BF6-8AF5-8BD9BDA71298}"/>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A4A1-4BF6-8AF5-8BD9BDA71298}"/>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9-A4A1-4BF6-8AF5-8BD9BDA71298}"/>
              </c:ext>
            </c:extLst>
          </c:dPt>
          <c:dLbls>
            <c:dLbl>
              <c:idx val="2"/>
              <c:tx>
                <c:rich>
                  <a:bodyPr/>
                  <a:lstStyle/>
                  <a:p>
                    <a:r>
                      <a:rPr lang="en-US" dirty="0"/>
                      <a:t>90,2</a:t>
                    </a:r>
                  </a:p>
                </c:rich>
              </c:tx>
              <c:showLegendKey val="0"/>
              <c:showVal val="1"/>
              <c:showCatName val="0"/>
              <c:showSerName val="0"/>
              <c:showPercent val="0"/>
              <c:showBubbleSize val="0"/>
              <c:extLst>
                <c:ext xmlns:c15="http://schemas.microsoft.com/office/drawing/2012/chart" uri="{CE6537A1-D6FC-4f65-9D91-7224C49458BB}">
                  <c15:layout>
                    <c:manualLayout>
                      <c:w val="8.6309029873264942E-2"/>
                      <c:h val="9.656626151006599E-2"/>
                    </c:manualLayout>
                  </c15:layout>
                  <c15:showDataLabelsRange val="0"/>
                </c:ext>
                <c:ext xmlns:c16="http://schemas.microsoft.com/office/drawing/2014/chart" uri="{C3380CC4-5D6E-409C-BE32-E72D297353CC}">
                  <c16:uniqueId val="{00000005-A4A1-4BF6-8AF5-8BD9BDA71298}"/>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Нет, цели и задачи не были известны мне</c:v>
                </c:pt>
                <c:pt idx="1">
                  <c:v>Да, задачи были поставлены, но не понятны</c:v>
                </c:pt>
                <c:pt idx="2">
                  <c:v>Да, задачи были поставлены и понятны</c:v>
                </c:pt>
              </c:strCache>
            </c:strRef>
          </c:cat>
          <c:val>
            <c:numRef>
              <c:f>Лист1!$B$2:$B$4</c:f>
              <c:numCache>
                <c:formatCode>General</c:formatCode>
                <c:ptCount val="3"/>
                <c:pt idx="0">
                  <c:v>4.9000000000000004</c:v>
                </c:pt>
                <c:pt idx="1">
                  <c:v>4.9000000000000004</c:v>
                </c:pt>
                <c:pt idx="2">
                  <c:v>909.2</c:v>
                </c:pt>
              </c:numCache>
            </c:numRef>
          </c:val>
          <c:extLst>
            <c:ext xmlns:c16="http://schemas.microsoft.com/office/drawing/2014/chart" uri="{C3380CC4-5D6E-409C-BE32-E72D297353CC}">
              <c16:uniqueId val="{0000000A-A4A1-4BF6-8AF5-8BD9BDA71298}"/>
            </c:ext>
          </c:extLst>
        </c:ser>
        <c:dLbls>
          <c:showLegendKey val="0"/>
          <c:showVal val="0"/>
          <c:showCatName val="0"/>
          <c:showSerName val="0"/>
          <c:showPercent val="0"/>
          <c:showBubbleSize val="0"/>
        </c:dLbls>
        <c:gapWidth val="66"/>
        <c:axId val="482020696"/>
        <c:axId val="482015448"/>
      </c:barChart>
      <c:catAx>
        <c:axId val="482020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ru-RU"/>
          </a:p>
        </c:txPr>
        <c:crossAx val="482015448"/>
        <c:crosses val="autoZero"/>
        <c:auto val="1"/>
        <c:lblAlgn val="ctr"/>
        <c:lblOffset val="100"/>
        <c:noMultiLvlLbl val="0"/>
      </c:catAx>
      <c:valAx>
        <c:axId val="482015448"/>
        <c:scaling>
          <c:orientation val="minMax"/>
        </c:scaling>
        <c:delete val="1"/>
        <c:axPos val="b"/>
        <c:numFmt formatCode="General" sourceLinked="1"/>
        <c:majorTickMark val="none"/>
        <c:minorTickMark val="none"/>
        <c:tickLblPos val="nextTo"/>
        <c:crossAx val="482020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Helvetica" panose="020B0604020202020204" pitchFamily="34" charset="0"/>
          <a:cs typeface="Helvetica" panose="020B0604020202020204" pitchFamily="34" charset="0"/>
        </a:defRPr>
      </a:pPr>
      <a:endParaRPr lang="ru-R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913527225448419"/>
          <c:y val="4.3517202991214367E-4"/>
          <c:w val="0.61086464759860881"/>
          <c:h val="0.78968771123172987"/>
        </c:manualLayout>
      </c:layout>
      <c:barChart>
        <c:barDir val="bar"/>
        <c:grouping val="clustered"/>
        <c:varyColors val="0"/>
        <c:ser>
          <c:idx val="0"/>
          <c:order val="0"/>
          <c:tx>
            <c:strRef>
              <c:f>Лист1!$B$1</c:f>
              <c:strCache>
                <c:ptCount val="1"/>
                <c:pt idx="0">
                  <c:v>Ряд 1</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D180-44ED-B754-14CA834E3E2D}"/>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2-D180-44ED-B754-14CA834E3E2D}"/>
              </c:ext>
            </c:extLst>
          </c:dPt>
          <c:dLbls>
            <c:dLbl>
              <c:idx val="1"/>
              <c:tx>
                <c:rich>
                  <a:bodyPr/>
                  <a:lstStyle/>
                  <a:p>
                    <a:r>
                      <a:rPr lang="en-US" dirty="0"/>
                      <a:t>95,9</a:t>
                    </a:r>
                  </a:p>
                </c:rich>
              </c:tx>
              <c:showLegendKey val="0"/>
              <c:showVal val="1"/>
              <c:showCatName val="0"/>
              <c:showSerName val="0"/>
              <c:showPercent val="0"/>
              <c:showBubbleSize val="0"/>
              <c:extLst>
                <c:ext xmlns:c15="http://schemas.microsoft.com/office/drawing/2012/chart" uri="{CE6537A1-D6FC-4f65-9D91-7224C49458BB}">
                  <c15:layout>
                    <c:manualLayout>
                      <c:w val="8.2532211163515154E-2"/>
                      <c:h val="0.13353992806740722"/>
                    </c:manualLayout>
                  </c15:layout>
                  <c15:showDataLabelsRange val="0"/>
                </c:ext>
                <c:ext xmlns:c16="http://schemas.microsoft.com/office/drawing/2014/chart" uri="{C3380CC4-5D6E-409C-BE32-E72D297353CC}">
                  <c16:uniqueId val="{00000002-D180-44ED-B754-14CA834E3E2D}"/>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Нет, практика не отражала специфики специальности</c:v>
                </c:pt>
                <c:pt idx="1">
                  <c:v>Да, практика имела отношение к специальности</c:v>
                </c:pt>
              </c:strCache>
            </c:strRef>
          </c:cat>
          <c:val>
            <c:numRef>
              <c:f>Лист1!$B$2:$B$3</c:f>
              <c:numCache>
                <c:formatCode>General</c:formatCode>
                <c:ptCount val="2"/>
                <c:pt idx="0">
                  <c:v>4.0999999999999996</c:v>
                </c:pt>
                <c:pt idx="1">
                  <c:v>95.9</c:v>
                </c:pt>
              </c:numCache>
            </c:numRef>
          </c:val>
          <c:extLst>
            <c:ext xmlns:c16="http://schemas.microsoft.com/office/drawing/2014/chart" uri="{C3380CC4-5D6E-409C-BE32-E72D297353CC}">
              <c16:uniqueId val="{00000003-D180-44ED-B754-14CA834E3E2D}"/>
            </c:ext>
          </c:extLst>
        </c:ser>
        <c:dLbls>
          <c:showLegendKey val="0"/>
          <c:showVal val="0"/>
          <c:showCatName val="0"/>
          <c:showSerName val="0"/>
          <c:showPercent val="0"/>
          <c:showBubbleSize val="0"/>
        </c:dLbls>
        <c:gapWidth val="66"/>
        <c:axId val="482020696"/>
        <c:axId val="482015448"/>
      </c:barChart>
      <c:catAx>
        <c:axId val="482020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ru-RU"/>
          </a:p>
        </c:txPr>
        <c:crossAx val="482015448"/>
        <c:crosses val="autoZero"/>
        <c:auto val="1"/>
        <c:lblAlgn val="ctr"/>
        <c:lblOffset val="100"/>
        <c:noMultiLvlLbl val="0"/>
      </c:catAx>
      <c:valAx>
        <c:axId val="482015448"/>
        <c:scaling>
          <c:orientation val="minMax"/>
        </c:scaling>
        <c:delete val="1"/>
        <c:axPos val="b"/>
        <c:numFmt formatCode="General" sourceLinked="1"/>
        <c:majorTickMark val="none"/>
        <c:minorTickMark val="none"/>
        <c:tickLblPos val="nextTo"/>
        <c:crossAx val="482020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Helvetica" panose="020B0604020202020204" pitchFamily="34" charset="0"/>
          <a:cs typeface="Helvetica" panose="020B0604020202020204" pitchFamily="34" charset="0"/>
        </a:defRPr>
      </a:pPr>
      <a:endParaRPr lang="ru-R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122435123717561"/>
          <c:y val="1.9755334495478818E-3"/>
          <c:w val="0.51741197896750624"/>
          <c:h val="0.90253693342204588"/>
        </c:manualLayout>
      </c:layout>
      <c:barChart>
        <c:barDir val="bar"/>
        <c:grouping val="clustered"/>
        <c:varyColors val="0"/>
        <c:ser>
          <c:idx val="0"/>
          <c:order val="0"/>
          <c:tx>
            <c:strRef>
              <c:f>Лист1!$B$1</c:f>
              <c:strCache>
                <c:ptCount val="1"/>
                <c:pt idx="0">
                  <c:v>Ряд 1</c:v>
                </c:pt>
              </c:strCache>
            </c:strRef>
          </c:tx>
          <c:spPr>
            <a:solidFill>
              <a:schemeClr val="accent1"/>
            </a:solidFill>
            <a:ln>
              <a:noFill/>
            </a:ln>
            <a:effectLst/>
          </c:spPr>
          <c:invertIfNegative val="0"/>
          <c:dPt>
            <c:idx val="0"/>
            <c:invertIfNegative val="0"/>
            <c:bubble3D val="0"/>
            <c:spPr>
              <a:solidFill>
                <a:schemeClr val="accent1">
                  <a:lumMod val="75000"/>
                </a:schemeClr>
              </a:solidFill>
              <a:ln>
                <a:noFill/>
              </a:ln>
              <a:effectLst/>
            </c:spPr>
            <c:extLst>
              <c:ext xmlns:c16="http://schemas.microsoft.com/office/drawing/2014/chart" uri="{C3380CC4-5D6E-409C-BE32-E72D297353CC}">
                <c16:uniqueId val="{00000001-A4A1-4BF6-8AF5-8BD9BDA71298}"/>
              </c:ext>
            </c:extLst>
          </c:dPt>
          <c:dPt>
            <c:idx val="1"/>
            <c:invertIfNegative val="0"/>
            <c:bubble3D val="0"/>
            <c:spPr>
              <a:solidFill>
                <a:schemeClr val="accent2">
                  <a:lumMod val="75000"/>
                </a:schemeClr>
              </a:solidFill>
              <a:ln>
                <a:noFill/>
              </a:ln>
              <a:effectLst/>
            </c:spPr>
            <c:extLst>
              <c:ext xmlns:c16="http://schemas.microsoft.com/office/drawing/2014/chart" uri="{C3380CC4-5D6E-409C-BE32-E72D297353CC}">
                <c16:uniqueId val="{00000003-A4A1-4BF6-8AF5-8BD9BDA71298}"/>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5-A4A1-4BF6-8AF5-8BD9BDA71298}"/>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A4A1-4BF6-8AF5-8BD9BDA71298}"/>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9-A4A1-4BF6-8AF5-8BD9BDA71298}"/>
              </c:ext>
            </c:extLst>
          </c:dPt>
          <c:dLbls>
            <c:dLbl>
              <c:idx val="0"/>
              <c:tx>
                <c:rich>
                  <a:bodyPr rot="0" spcFirstLastPara="1" vertOverflow="ellipsis" vert="horz" wrap="square" lIns="38100" tIns="19050" rIns="38100" bIns="19050" anchor="ctr" anchorCtr="1">
                    <a:noAutofit/>
                  </a:bodyPr>
                  <a:lstStyle/>
                  <a:p>
                    <a:pPr>
                      <a:defRPr sz="1200" b="0" i="0" u="none" strike="noStrike" kern="1200" baseline="0">
                        <a:solidFill>
                          <a:schemeClr val="tx1"/>
                        </a:solidFill>
                        <a:latin typeface="Helvetica" panose="020B0604020202030204" pitchFamily="34" charset="0"/>
                        <a:ea typeface="+mn-ea"/>
                        <a:cs typeface="+mn-cs"/>
                      </a:defRPr>
                    </a:pPr>
                    <a:r>
                      <a:rPr lang="en-US" dirty="0">
                        <a:solidFill>
                          <a:schemeClr val="tx1"/>
                        </a:solidFill>
                      </a:rPr>
                      <a:t>2,8</a:t>
                    </a:r>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solidFill>
                      <a:latin typeface="Helvetica" panose="020B0604020202030204" pitchFamily="34" charset="0"/>
                      <a:ea typeface="+mn-ea"/>
                      <a:cs typeface="+mn-cs"/>
                    </a:defRPr>
                  </a:pPr>
                  <a:endParaRPr lang="ru-RU"/>
                </a:p>
              </c:txPr>
              <c:showLegendKey val="0"/>
              <c:showVal val="1"/>
              <c:showCatName val="0"/>
              <c:showSerName val="0"/>
              <c:showPercent val="0"/>
              <c:showBubbleSize val="0"/>
              <c:extLst>
                <c:ext xmlns:c15="http://schemas.microsoft.com/office/drawing/2012/chart" uri="{CE6537A1-D6FC-4f65-9D91-7224C49458BB}">
                  <c15:layout>
                    <c:manualLayout>
                      <c:w val="8.3051636994568481E-2"/>
                      <c:h val="0.10198979692062762"/>
                    </c:manualLayout>
                  </c15:layout>
                  <c15:showDataLabelsRange val="0"/>
                </c:ext>
                <c:ext xmlns:c16="http://schemas.microsoft.com/office/drawing/2014/chart" uri="{C3380CC4-5D6E-409C-BE32-E72D297353CC}">
                  <c16:uniqueId val="{00000001-A4A1-4BF6-8AF5-8BD9BDA7129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Helvetica" panose="020B0604020202030204" pitchFamily="34" charset="0"/>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Нет, не осуществляется</c:v>
                </c:pt>
                <c:pt idx="1">
                  <c:v>Иногда</c:v>
                </c:pt>
                <c:pt idx="2">
                  <c:v>Часто</c:v>
                </c:pt>
                <c:pt idx="3">
                  <c:v>Да, всегда</c:v>
                </c:pt>
              </c:strCache>
            </c:strRef>
          </c:cat>
          <c:val>
            <c:numRef>
              <c:f>Лист1!$B$2:$B$5</c:f>
              <c:numCache>
                <c:formatCode>General</c:formatCode>
                <c:ptCount val="4"/>
                <c:pt idx="0">
                  <c:v>5.6</c:v>
                </c:pt>
                <c:pt idx="1">
                  <c:v>9.8000000000000007</c:v>
                </c:pt>
                <c:pt idx="2">
                  <c:v>17.100000000000001</c:v>
                </c:pt>
                <c:pt idx="3">
                  <c:v>67.5</c:v>
                </c:pt>
              </c:numCache>
            </c:numRef>
          </c:val>
          <c:extLst>
            <c:ext xmlns:c16="http://schemas.microsoft.com/office/drawing/2014/chart" uri="{C3380CC4-5D6E-409C-BE32-E72D297353CC}">
              <c16:uniqueId val="{0000000A-A4A1-4BF6-8AF5-8BD9BDA71298}"/>
            </c:ext>
          </c:extLst>
        </c:ser>
        <c:dLbls>
          <c:showLegendKey val="0"/>
          <c:showVal val="0"/>
          <c:showCatName val="0"/>
          <c:showSerName val="0"/>
          <c:showPercent val="0"/>
          <c:showBubbleSize val="0"/>
        </c:dLbls>
        <c:gapWidth val="66"/>
        <c:axId val="482020696"/>
        <c:axId val="482015448"/>
      </c:barChart>
      <c:catAx>
        <c:axId val="482020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Helvetica" panose="020B0604020202030204" pitchFamily="34" charset="0"/>
                <a:ea typeface="+mn-ea"/>
                <a:cs typeface="+mn-cs"/>
              </a:defRPr>
            </a:pPr>
            <a:endParaRPr lang="ru-RU"/>
          </a:p>
        </c:txPr>
        <c:crossAx val="482015448"/>
        <c:crosses val="autoZero"/>
        <c:auto val="1"/>
        <c:lblAlgn val="ctr"/>
        <c:lblOffset val="100"/>
        <c:noMultiLvlLbl val="0"/>
      </c:catAx>
      <c:valAx>
        <c:axId val="482015448"/>
        <c:scaling>
          <c:orientation val="minMax"/>
        </c:scaling>
        <c:delete val="1"/>
        <c:axPos val="b"/>
        <c:numFmt formatCode="General" sourceLinked="1"/>
        <c:majorTickMark val="none"/>
        <c:minorTickMark val="none"/>
        <c:tickLblPos val="nextTo"/>
        <c:crossAx val="482020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122428497444431"/>
          <c:y val="7.6613052475509771E-2"/>
          <c:w val="0.44920674353747791"/>
          <c:h val="0.86759462242776186"/>
        </c:manualLayout>
      </c:layout>
      <c:barChart>
        <c:barDir val="bar"/>
        <c:grouping val="clustered"/>
        <c:varyColors val="0"/>
        <c:ser>
          <c:idx val="0"/>
          <c:order val="0"/>
          <c:tx>
            <c:strRef>
              <c:f>Лист1!$B$1</c:f>
              <c:strCache>
                <c:ptCount val="1"/>
                <c:pt idx="0">
                  <c:v>Ряд 1</c:v>
                </c:pt>
              </c:strCache>
            </c:strRef>
          </c:tx>
          <c:spPr>
            <a:solidFill>
              <a:schemeClr val="accent1"/>
            </a:solidFill>
            <a:ln>
              <a:noFill/>
            </a:ln>
            <a:effectLst/>
          </c:spPr>
          <c:invertIfNegative val="0"/>
          <c:dPt>
            <c:idx val="0"/>
            <c:invertIfNegative val="0"/>
            <c:bubble3D val="0"/>
            <c:spPr>
              <a:solidFill>
                <a:schemeClr val="accent1">
                  <a:lumMod val="75000"/>
                </a:schemeClr>
              </a:solidFill>
              <a:ln>
                <a:noFill/>
              </a:ln>
              <a:effectLst/>
            </c:spPr>
            <c:extLst>
              <c:ext xmlns:c16="http://schemas.microsoft.com/office/drawing/2014/chart" uri="{C3380CC4-5D6E-409C-BE32-E72D297353CC}">
                <c16:uniqueId val="{00000001-5A98-4239-B8C1-192FDC99C8CA}"/>
              </c:ext>
            </c:extLst>
          </c:dPt>
          <c:dPt>
            <c:idx val="1"/>
            <c:invertIfNegative val="0"/>
            <c:bubble3D val="0"/>
            <c:spPr>
              <a:solidFill>
                <a:schemeClr val="accent2">
                  <a:lumMod val="75000"/>
                </a:schemeClr>
              </a:solidFill>
              <a:ln>
                <a:noFill/>
              </a:ln>
              <a:effectLst/>
            </c:spPr>
            <c:extLst>
              <c:ext xmlns:c16="http://schemas.microsoft.com/office/drawing/2014/chart" uri="{C3380CC4-5D6E-409C-BE32-E72D297353CC}">
                <c16:uniqueId val="{00000003-5A98-4239-B8C1-192FDC99C8CA}"/>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5-5A98-4239-B8C1-192FDC99C8CA}"/>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5A98-4239-B8C1-192FDC99C8CA}"/>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9-5A98-4239-B8C1-192FDC99C8CA}"/>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Helvetica" panose="020B0604020202030204" pitchFamily="34" charset="0"/>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Отрицательным</c:v>
                </c:pt>
                <c:pt idx="1">
                  <c:v>Нейтральным</c:v>
                </c:pt>
                <c:pt idx="2">
                  <c:v>Положительным</c:v>
                </c:pt>
              </c:strCache>
            </c:strRef>
          </c:cat>
          <c:val>
            <c:numRef>
              <c:f>Лист1!$B$2:$B$4</c:f>
              <c:numCache>
                <c:formatCode>General</c:formatCode>
                <c:ptCount val="3"/>
                <c:pt idx="0">
                  <c:v>4</c:v>
                </c:pt>
                <c:pt idx="1">
                  <c:v>11.4</c:v>
                </c:pt>
                <c:pt idx="2">
                  <c:v>84.6</c:v>
                </c:pt>
              </c:numCache>
            </c:numRef>
          </c:val>
          <c:extLst>
            <c:ext xmlns:c16="http://schemas.microsoft.com/office/drawing/2014/chart" uri="{C3380CC4-5D6E-409C-BE32-E72D297353CC}">
              <c16:uniqueId val="{0000000A-5A98-4239-B8C1-192FDC99C8CA}"/>
            </c:ext>
          </c:extLst>
        </c:ser>
        <c:dLbls>
          <c:showLegendKey val="0"/>
          <c:showVal val="0"/>
          <c:showCatName val="0"/>
          <c:showSerName val="0"/>
          <c:showPercent val="0"/>
          <c:showBubbleSize val="0"/>
        </c:dLbls>
        <c:gapWidth val="66"/>
        <c:axId val="482020696"/>
        <c:axId val="482015448"/>
      </c:barChart>
      <c:catAx>
        <c:axId val="482020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Helvetica" panose="020B0604020202030204" pitchFamily="34" charset="0"/>
                <a:ea typeface="+mn-ea"/>
                <a:cs typeface="+mn-cs"/>
              </a:defRPr>
            </a:pPr>
            <a:endParaRPr lang="ru-RU"/>
          </a:p>
        </c:txPr>
        <c:crossAx val="482015448"/>
        <c:crosses val="autoZero"/>
        <c:auto val="1"/>
        <c:lblAlgn val="ctr"/>
        <c:lblOffset val="100"/>
        <c:noMultiLvlLbl val="0"/>
      </c:catAx>
      <c:valAx>
        <c:axId val="482015448"/>
        <c:scaling>
          <c:orientation val="minMax"/>
        </c:scaling>
        <c:delete val="1"/>
        <c:axPos val="b"/>
        <c:numFmt formatCode="General" sourceLinked="1"/>
        <c:majorTickMark val="none"/>
        <c:minorTickMark val="none"/>
        <c:tickLblPos val="nextTo"/>
        <c:crossAx val="482020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068194531142331"/>
          <c:y val="6.0664529800804451E-4"/>
          <c:w val="0.52500751979685467"/>
          <c:h val="0.93787134279235052"/>
        </c:manualLayout>
      </c:layout>
      <c:barChart>
        <c:barDir val="bar"/>
        <c:grouping val="clustered"/>
        <c:varyColors val="0"/>
        <c:ser>
          <c:idx val="0"/>
          <c:order val="0"/>
          <c:tx>
            <c:strRef>
              <c:f>Лист1!$B$1</c:f>
              <c:strCache>
                <c:ptCount val="1"/>
                <c:pt idx="0">
                  <c:v>Ряд 1</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4DD6-46DC-BD88-31FE64AB1598}"/>
              </c:ext>
            </c:extLst>
          </c:dPt>
          <c:dPt>
            <c:idx val="1"/>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3-4DD6-46DC-BD88-31FE64AB1598}"/>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5-4DD6-46DC-BD88-31FE64AB1598}"/>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4DD6-46DC-BD88-31FE64AB1598}"/>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9-4DD6-46DC-BD88-31FE64AB1598}"/>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Лист1!$A$2:$A$7</c:f>
              <c:strCache>
                <c:ptCount val="6"/>
                <c:pt idx="1">
                  <c:v>Нет</c:v>
                </c:pt>
                <c:pt idx="2">
                  <c:v>Скорее нет, чем да</c:v>
                </c:pt>
                <c:pt idx="3">
                  <c:v>Не всегда</c:v>
                </c:pt>
                <c:pt idx="4">
                  <c:v>Настораживает несоответствие изучаемых дисциплин получаемой специальности</c:v>
                </c:pt>
                <c:pt idx="5">
                  <c:v>Особых претензий нет</c:v>
                </c:pt>
              </c:strCache>
            </c:strRef>
          </c:cat>
          <c:val>
            <c:numRef>
              <c:f>Лист1!$B$2:$B$7</c:f>
              <c:numCache>
                <c:formatCode>General</c:formatCode>
                <c:ptCount val="6"/>
                <c:pt idx="1">
                  <c:v>2.4</c:v>
                </c:pt>
                <c:pt idx="2">
                  <c:v>2.4</c:v>
                </c:pt>
                <c:pt idx="3">
                  <c:v>3.3</c:v>
                </c:pt>
                <c:pt idx="4">
                  <c:v>4.9000000000000004</c:v>
                </c:pt>
                <c:pt idx="5">
                  <c:v>87</c:v>
                </c:pt>
              </c:numCache>
            </c:numRef>
          </c:val>
          <c:extLst>
            <c:ext xmlns:c16="http://schemas.microsoft.com/office/drawing/2014/chart" uri="{C3380CC4-5D6E-409C-BE32-E72D297353CC}">
              <c16:uniqueId val="{0000000A-4DD6-46DC-BD88-31FE64AB1598}"/>
            </c:ext>
          </c:extLst>
        </c:ser>
        <c:dLbls>
          <c:showLegendKey val="0"/>
          <c:showVal val="0"/>
          <c:showCatName val="0"/>
          <c:showSerName val="0"/>
          <c:showPercent val="0"/>
          <c:showBubbleSize val="0"/>
        </c:dLbls>
        <c:gapWidth val="66"/>
        <c:axId val="482020696"/>
        <c:axId val="482015448"/>
      </c:barChart>
      <c:catAx>
        <c:axId val="482020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ru-RU"/>
          </a:p>
        </c:txPr>
        <c:crossAx val="482015448"/>
        <c:crosses val="autoZero"/>
        <c:auto val="1"/>
        <c:lblAlgn val="ctr"/>
        <c:lblOffset val="100"/>
        <c:noMultiLvlLbl val="0"/>
      </c:catAx>
      <c:valAx>
        <c:axId val="482015448"/>
        <c:scaling>
          <c:orientation val="minMax"/>
        </c:scaling>
        <c:delete val="1"/>
        <c:axPos val="b"/>
        <c:numFmt formatCode="General" sourceLinked="1"/>
        <c:majorTickMark val="none"/>
        <c:minorTickMark val="none"/>
        <c:tickLblPos val="nextTo"/>
        <c:crossAx val="482020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0.0564</cdr:x>
      <cdr:y>0</cdr:y>
    </cdr:from>
    <cdr:to>
      <cdr:x>1</cdr:x>
      <cdr:y>0.19664</cdr:y>
    </cdr:to>
    <cdr:sp macro="" textlink="">
      <cdr:nvSpPr>
        <cdr:cNvPr id="2" name="TextBox 1">
          <a:extLst xmlns:a="http://schemas.openxmlformats.org/drawingml/2006/main">
            <a:ext uri="{FF2B5EF4-FFF2-40B4-BE49-F238E27FC236}">
              <a16:creationId xmlns:a16="http://schemas.microsoft.com/office/drawing/2014/main" id="{EB3E7C78-B053-41F0-8154-4492A92468A5}"/>
            </a:ext>
          </a:extLst>
        </cdr:cNvPr>
        <cdr:cNvSpPr txBox="1"/>
      </cdr:nvSpPr>
      <cdr:spPr>
        <a:xfrm xmlns:a="http://schemas.openxmlformats.org/drawingml/2006/main">
          <a:off x="148359" y="0"/>
          <a:ext cx="2482184" cy="3143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cdr:x>
      <cdr:y>0</cdr:y>
    </cdr:from>
    <cdr:to>
      <cdr:x>1</cdr:x>
      <cdr:y>0.29012</cdr:y>
    </cdr:to>
    <cdr:sp macro="" textlink="">
      <cdr:nvSpPr>
        <cdr:cNvPr id="3" name="TextBox 2">
          <a:extLst xmlns:a="http://schemas.openxmlformats.org/drawingml/2006/main">
            <a:ext uri="{FF2B5EF4-FFF2-40B4-BE49-F238E27FC236}">
              <a16:creationId xmlns:a16="http://schemas.microsoft.com/office/drawing/2014/main" id="{468068CD-18CB-45A4-9A84-EC224665EEE6}"/>
            </a:ext>
          </a:extLst>
        </cdr:cNvPr>
        <cdr:cNvSpPr txBox="1"/>
      </cdr:nvSpPr>
      <cdr:spPr>
        <a:xfrm xmlns:a="http://schemas.openxmlformats.org/drawingml/2006/main">
          <a:off x="0" y="0"/>
          <a:ext cx="2630543" cy="4637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32AC42-0B0B-4D22-86B6-81A2FE15111C}" type="datetimeFigureOut">
              <a:rPr lang="ru-RU" smtClean="0"/>
              <a:t>сб 05.04.25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BF88AD-D0E5-4590-A82B-1D2BAA00792D}" type="slidenum">
              <a:rPr lang="ru-RU" smtClean="0"/>
              <a:t>‹#›</a:t>
            </a:fld>
            <a:endParaRPr lang="ru-RU"/>
          </a:p>
        </p:txBody>
      </p:sp>
    </p:spTree>
    <p:extLst>
      <p:ext uri="{BB962C8B-B14F-4D97-AF65-F5344CB8AC3E}">
        <p14:creationId xmlns:p14="http://schemas.microsoft.com/office/powerpoint/2010/main" val="1499358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2db5defa28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g12db5defa28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24255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d40a283929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d40a283929_1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37d1d21ee2_1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Google Shape;192;g137d1d21ee2_1_1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37d1d21ee2_1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Google Shape;192;g137d1d21ee2_1_1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05049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137d1d21ee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2" name="Google Shape;342;g137d1d21ee2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63214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3a709386da_1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g13a709386da_1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7633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d40a283929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d40a283929_1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82390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d40a283929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d40a283929_1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6434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5E3394-8D8C-4E53-A13E-CB7AF00DF466}"/>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EE824224-3AEF-4F6E-95A4-7AAB77D006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ED2FB3DC-A903-4C30-97A9-4BE8267F59EC}"/>
              </a:ext>
            </a:extLst>
          </p:cNvPr>
          <p:cNvSpPr>
            <a:spLocks noGrp="1"/>
          </p:cNvSpPr>
          <p:nvPr>
            <p:ph type="dt" sz="half" idx="10"/>
          </p:nvPr>
        </p:nvSpPr>
        <p:spPr/>
        <p:txBody>
          <a:bodyPr/>
          <a:lstStyle/>
          <a:p>
            <a:fld id="{BF98D335-B4AC-415B-BBCE-FCA68DBB3DE0}" type="datetimeFigureOut">
              <a:rPr lang="ru-RU" smtClean="0"/>
              <a:t>сб 05.04.25</a:t>
            </a:fld>
            <a:endParaRPr lang="ru-RU"/>
          </a:p>
        </p:txBody>
      </p:sp>
      <p:sp>
        <p:nvSpPr>
          <p:cNvPr id="5" name="Нижний колонтитул 4">
            <a:extLst>
              <a:ext uri="{FF2B5EF4-FFF2-40B4-BE49-F238E27FC236}">
                <a16:creationId xmlns:a16="http://schemas.microsoft.com/office/drawing/2014/main" id="{0C233138-3151-4448-BD34-12415800FD3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668853D-2C27-4A12-AEAC-C3A84FD96E12}"/>
              </a:ext>
            </a:extLst>
          </p:cNvPr>
          <p:cNvSpPr>
            <a:spLocks noGrp="1"/>
          </p:cNvSpPr>
          <p:nvPr>
            <p:ph type="sldNum" sz="quarter" idx="12"/>
          </p:nvPr>
        </p:nvSpPr>
        <p:spPr/>
        <p:txBody>
          <a:bodyPr/>
          <a:lstStyle/>
          <a:p>
            <a:fld id="{DACAB5CE-640A-4EB2-8D80-3D6855A5BF9A}" type="slidenum">
              <a:rPr lang="ru-RU" smtClean="0"/>
              <a:t>‹#›</a:t>
            </a:fld>
            <a:endParaRPr lang="ru-RU"/>
          </a:p>
        </p:txBody>
      </p:sp>
    </p:spTree>
    <p:extLst>
      <p:ext uri="{BB962C8B-B14F-4D97-AF65-F5344CB8AC3E}">
        <p14:creationId xmlns:p14="http://schemas.microsoft.com/office/powerpoint/2010/main" val="81776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0104CC-102F-4F3F-8B2B-97DBD151871A}"/>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57CCCA8A-6405-431E-BDE2-405810BB9A12}"/>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DF8415A-B1DB-4E9D-96BA-E0F50833AACD}"/>
              </a:ext>
            </a:extLst>
          </p:cNvPr>
          <p:cNvSpPr>
            <a:spLocks noGrp="1"/>
          </p:cNvSpPr>
          <p:nvPr>
            <p:ph type="dt" sz="half" idx="10"/>
          </p:nvPr>
        </p:nvSpPr>
        <p:spPr/>
        <p:txBody>
          <a:bodyPr/>
          <a:lstStyle/>
          <a:p>
            <a:fld id="{BF98D335-B4AC-415B-BBCE-FCA68DBB3DE0}" type="datetimeFigureOut">
              <a:rPr lang="ru-RU" smtClean="0"/>
              <a:t>сб 05.04.25</a:t>
            </a:fld>
            <a:endParaRPr lang="ru-RU"/>
          </a:p>
        </p:txBody>
      </p:sp>
      <p:sp>
        <p:nvSpPr>
          <p:cNvPr id="5" name="Нижний колонтитул 4">
            <a:extLst>
              <a:ext uri="{FF2B5EF4-FFF2-40B4-BE49-F238E27FC236}">
                <a16:creationId xmlns:a16="http://schemas.microsoft.com/office/drawing/2014/main" id="{09C994F6-216B-4937-A3C0-3AC7C1C4FF5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A6C453C-ECB1-435D-A1E1-C1E5653904C7}"/>
              </a:ext>
            </a:extLst>
          </p:cNvPr>
          <p:cNvSpPr>
            <a:spLocks noGrp="1"/>
          </p:cNvSpPr>
          <p:nvPr>
            <p:ph type="sldNum" sz="quarter" idx="12"/>
          </p:nvPr>
        </p:nvSpPr>
        <p:spPr/>
        <p:txBody>
          <a:bodyPr/>
          <a:lstStyle/>
          <a:p>
            <a:fld id="{DACAB5CE-640A-4EB2-8D80-3D6855A5BF9A}" type="slidenum">
              <a:rPr lang="ru-RU" smtClean="0"/>
              <a:t>‹#›</a:t>
            </a:fld>
            <a:endParaRPr lang="ru-RU"/>
          </a:p>
        </p:txBody>
      </p:sp>
    </p:spTree>
    <p:extLst>
      <p:ext uri="{BB962C8B-B14F-4D97-AF65-F5344CB8AC3E}">
        <p14:creationId xmlns:p14="http://schemas.microsoft.com/office/powerpoint/2010/main" val="1361138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79AF6747-3FD9-4F11-BFC0-38A39CC93FEE}"/>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69A7B308-2796-4DC6-9235-2568EEEAAE84}"/>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2035FA6-DA20-4B75-A831-94A630501A45}"/>
              </a:ext>
            </a:extLst>
          </p:cNvPr>
          <p:cNvSpPr>
            <a:spLocks noGrp="1"/>
          </p:cNvSpPr>
          <p:nvPr>
            <p:ph type="dt" sz="half" idx="10"/>
          </p:nvPr>
        </p:nvSpPr>
        <p:spPr/>
        <p:txBody>
          <a:bodyPr/>
          <a:lstStyle/>
          <a:p>
            <a:fld id="{BF98D335-B4AC-415B-BBCE-FCA68DBB3DE0}" type="datetimeFigureOut">
              <a:rPr lang="ru-RU" smtClean="0"/>
              <a:t>сб 05.04.25</a:t>
            </a:fld>
            <a:endParaRPr lang="ru-RU"/>
          </a:p>
        </p:txBody>
      </p:sp>
      <p:sp>
        <p:nvSpPr>
          <p:cNvPr id="5" name="Нижний колонтитул 4">
            <a:extLst>
              <a:ext uri="{FF2B5EF4-FFF2-40B4-BE49-F238E27FC236}">
                <a16:creationId xmlns:a16="http://schemas.microsoft.com/office/drawing/2014/main" id="{9102226D-6A47-4A2A-ABAE-26FC1CD5591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A0437CD-3081-483A-A4D7-6018C8D40526}"/>
              </a:ext>
            </a:extLst>
          </p:cNvPr>
          <p:cNvSpPr>
            <a:spLocks noGrp="1"/>
          </p:cNvSpPr>
          <p:nvPr>
            <p:ph type="sldNum" sz="quarter" idx="12"/>
          </p:nvPr>
        </p:nvSpPr>
        <p:spPr/>
        <p:txBody>
          <a:bodyPr/>
          <a:lstStyle/>
          <a:p>
            <a:fld id="{DACAB5CE-640A-4EB2-8D80-3D6855A5BF9A}" type="slidenum">
              <a:rPr lang="ru-RU" smtClean="0"/>
              <a:t>‹#›</a:t>
            </a:fld>
            <a:endParaRPr lang="ru-RU"/>
          </a:p>
        </p:txBody>
      </p:sp>
    </p:spTree>
    <p:extLst>
      <p:ext uri="{BB962C8B-B14F-4D97-AF65-F5344CB8AC3E}">
        <p14:creationId xmlns:p14="http://schemas.microsoft.com/office/powerpoint/2010/main" val="1732926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4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9pPr>
          </a:lstStyle>
          <a:p>
            <a:fld id="{00000000-1234-1234-1234-123412341234}" type="slidenum">
              <a:rPr lang="ru" smtClean="0"/>
              <a:pPr/>
              <a:t>‹#›</a:t>
            </a:fld>
            <a:endParaRPr lang="ru"/>
          </a:p>
        </p:txBody>
      </p:sp>
      <p:sp>
        <p:nvSpPr>
          <p:cNvPr id="11" name="Google Shape;11;p41"/>
          <p:cNvSpPr txBox="1">
            <a:spLocks noGrp="1"/>
          </p:cNvSpPr>
          <p:nvPr>
            <p:ph type="title"/>
          </p:nvPr>
        </p:nvSpPr>
        <p:spPr>
          <a:xfrm>
            <a:off x="379233" y="477709"/>
            <a:ext cx="8026400" cy="141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3000"/>
              <a:buFont typeface="Helvetica Neue"/>
              <a:buNone/>
              <a:defRPr sz="4000">
                <a:solidFill>
                  <a:schemeClr val="lt1"/>
                </a:solidFill>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12" name="Google Shape;12;p41"/>
          <p:cNvSpPr txBox="1">
            <a:spLocks noGrp="1"/>
          </p:cNvSpPr>
          <p:nvPr>
            <p:ph type="title" idx="2"/>
          </p:nvPr>
        </p:nvSpPr>
        <p:spPr>
          <a:xfrm>
            <a:off x="379233" y="1169965"/>
            <a:ext cx="8026400" cy="721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200"/>
              <a:buFont typeface="Helvetica Neue"/>
              <a:buNone/>
              <a:defRPr sz="1600">
                <a:solidFill>
                  <a:schemeClr val="lt1"/>
                </a:solidFill>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13" name="Google Shape;13;p41"/>
          <p:cNvSpPr txBox="1">
            <a:spLocks noGrp="1"/>
          </p:cNvSpPr>
          <p:nvPr>
            <p:ph type="title" idx="3"/>
          </p:nvPr>
        </p:nvSpPr>
        <p:spPr>
          <a:xfrm>
            <a:off x="379233" y="5945695"/>
            <a:ext cx="3457600" cy="692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600"/>
              <a:buFont typeface="Helvetica Neue"/>
              <a:buNone/>
              <a:defRPr sz="2133">
                <a:solidFill>
                  <a:schemeClr val="lt1"/>
                </a:solidFill>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14" name="Google Shape;14;p41"/>
          <p:cNvSpPr txBox="1">
            <a:spLocks noGrp="1"/>
          </p:cNvSpPr>
          <p:nvPr>
            <p:ph type="title" idx="4"/>
          </p:nvPr>
        </p:nvSpPr>
        <p:spPr>
          <a:xfrm>
            <a:off x="379233" y="5660452"/>
            <a:ext cx="3457600" cy="350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000"/>
              <a:buFont typeface="Helvetica Neue"/>
              <a:buNone/>
              <a:defRPr sz="1333">
                <a:solidFill>
                  <a:schemeClr val="lt1"/>
                </a:solidFill>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15" name="Google Shape;15;p41"/>
          <p:cNvSpPr txBox="1">
            <a:spLocks noGrp="1"/>
          </p:cNvSpPr>
          <p:nvPr>
            <p:ph type="title" idx="5"/>
          </p:nvPr>
        </p:nvSpPr>
        <p:spPr>
          <a:xfrm>
            <a:off x="4222400" y="5945695"/>
            <a:ext cx="3457600" cy="692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600"/>
              <a:buFont typeface="Helvetica Neue"/>
              <a:buNone/>
              <a:defRPr sz="2133">
                <a:solidFill>
                  <a:schemeClr val="lt1"/>
                </a:solidFill>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16" name="Google Shape;16;p41"/>
          <p:cNvSpPr txBox="1">
            <a:spLocks noGrp="1"/>
          </p:cNvSpPr>
          <p:nvPr>
            <p:ph type="title" idx="6"/>
          </p:nvPr>
        </p:nvSpPr>
        <p:spPr>
          <a:xfrm>
            <a:off x="4222400" y="5660452"/>
            <a:ext cx="3457600" cy="350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000"/>
              <a:buFont typeface="Helvetica Neue"/>
              <a:buNone/>
              <a:defRPr sz="1333">
                <a:solidFill>
                  <a:schemeClr val="lt1"/>
                </a:solidFill>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17" name="Google Shape;17;p41"/>
          <p:cNvSpPr txBox="1">
            <a:spLocks noGrp="1"/>
          </p:cNvSpPr>
          <p:nvPr>
            <p:ph type="title" idx="7"/>
          </p:nvPr>
        </p:nvSpPr>
        <p:spPr>
          <a:xfrm>
            <a:off x="8065567" y="5945695"/>
            <a:ext cx="3457600" cy="692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600"/>
              <a:buFont typeface="Helvetica Neue"/>
              <a:buNone/>
              <a:defRPr sz="2133">
                <a:solidFill>
                  <a:schemeClr val="lt1"/>
                </a:solidFill>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18" name="Google Shape;18;p41"/>
          <p:cNvSpPr txBox="1">
            <a:spLocks noGrp="1"/>
          </p:cNvSpPr>
          <p:nvPr>
            <p:ph type="title" idx="8"/>
          </p:nvPr>
        </p:nvSpPr>
        <p:spPr>
          <a:xfrm>
            <a:off x="8065567" y="5660452"/>
            <a:ext cx="3457600" cy="350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000"/>
              <a:buFont typeface="Helvetica Neue"/>
              <a:buNone/>
              <a:defRPr sz="1333">
                <a:solidFill>
                  <a:schemeClr val="lt1"/>
                </a:solidFill>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Tree>
    <p:extLst>
      <p:ext uri="{BB962C8B-B14F-4D97-AF65-F5344CB8AC3E}">
        <p14:creationId xmlns:p14="http://schemas.microsoft.com/office/powerpoint/2010/main" val="3894086247"/>
      </p:ext>
    </p:extLst>
  </p:cSld>
  <p:clrMapOvr>
    <a:masterClrMapping/>
  </p:clrMapOvr>
  <p:extLst>
    <p:ext uri="{DCECCB84-F9BA-43D5-87BE-67443E8EF086}">
      <p15:sldGuideLst xmlns:p15="http://schemas.microsoft.com/office/powerpoint/2012/main">
        <p15:guide id="1" pos="227">
          <p15:clr>
            <a:srgbClr val="FA7B17"/>
          </p15:clr>
        </p15:guide>
        <p15:guide id="2" pos="5533">
          <p15:clr>
            <a:srgbClr val="FA7B17"/>
          </p15:clr>
        </p15:guide>
        <p15:guide id="3" orient="horz" pos="680">
          <p15:clr>
            <a:srgbClr val="FA7B17"/>
          </p15:clr>
        </p15:guide>
        <p15:guide id="4" pos="1813">
          <p15:clr>
            <a:srgbClr val="FA7B17"/>
          </p15:clr>
        </p15:guide>
        <p15:guide id="5" pos="2041">
          <p15:clr>
            <a:srgbClr val="FA7B17"/>
          </p15:clr>
        </p15:guide>
        <p15:guide id="6" pos="3628">
          <p15:clr>
            <a:srgbClr val="FA7B17"/>
          </p15:clr>
        </p15:guide>
        <p15:guide id="7" pos="3855">
          <p15:clr>
            <a:srgbClr val="FA7B17"/>
          </p15:clr>
        </p15:guide>
        <p15:guide id="8" orient="horz" pos="3013">
          <p15:clr>
            <a:srgbClr val="FA7B17"/>
          </p15:clr>
        </p15:guide>
        <p15:guide id="9" orient="horz" pos="340">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Название раздела и два столбца">
  <p:cSld name="Название раздела и два столбца">
    <p:bg>
      <p:bgPr>
        <a:solidFill>
          <a:schemeClr val="lt2"/>
        </a:solidFill>
        <a:effectLst/>
      </p:bgPr>
    </p:bg>
    <p:spTree>
      <p:nvGrpSpPr>
        <p:cNvPr id="1" name="Shape 23"/>
        <p:cNvGrpSpPr/>
        <p:nvPr/>
      </p:nvGrpSpPr>
      <p:grpSpPr>
        <a:xfrm>
          <a:off x="0" y="0"/>
          <a:ext cx="0" cy="0"/>
          <a:chOff x="0" y="0"/>
          <a:chExt cx="0" cy="0"/>
        </a:xfrm>
      </p:grpSpPr>
      <p:sp>
        <p:nvSpPr>
          <p:cNvPr id="24" name="Google Shape;24;p43"/>
          <p:cNvSpPr txBox="1">
            <a:spLocks noGrp="1"/>
          </p:cNvSpPr>
          <p:nvPr>
            <p:ph type="title"/>
          </p:nvPr>
        </p:nvSpPr>
        <p:spPr>
          <a:xfrm>
            <a:off x="379233" y="503583"/>
            <a:ext cx="7534400" cy="668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000"/>
              <a:buFont typeface="Helvetica Neue"/>
              <a:buNone/>
              <a:defRPr sz="1333">
                <a:latin typeface="Helvetica Neue"/>
                <a:ea typeface="Helvetica Neue"/>
                <a:cs typeface="Helvetica Neue"/>
                <a:sym typeface="Helvetica Neue"/>
              </a:defRPr>
            </a:lvl1pPr>
            <a:lvl2pPr lvl="1" algn="ctr">
              <a:lnSpc>
                <a:spcPct val="100000"/>
              </a:lnSpc>
              <a:spcBef>
                <a:spcPts val="0"/>
              </a:spcBef>
              <a:spcAft>
                <a:spcPts val="0"/>
              </a:spcAft>
              <a:buSzPts val="1200"/>
              <a:buNone/>
              <a:defRPr sz="1600"/>
            </a:lvl2pPr>
            <a:lvl3pPr lvl="2" algn="ctr">
              <a:lnSpc>
                <a:spcPct val="100000"/>
              </a:lnSpc>
              <a:spcBef>
                <a:spcPts val="0"/>
              </a:spcBef>
              <a:spcAft>
                <a:spcPts val="0"/>
              </a:spcAft>
              <a:buSzPts val="1200"/>
              <a:buNone/>
              <a:defRPr sz="1600"/>
            </a:lvl3pPr>
            <a:lvl4pPr lvl="3" algn="ctr">
              <a:lnSpc>
                <a:spcPct val="100000"/>
              </a:lnSpc>
              <a:spcBef>
                <a:spcPts val="0"/>
              </a:spcBef>
              <a:spcAft>
                <a:spcPts val="0"/>
              </a:spcAft>
              <a:buSzPts val="1200"/>
              <a:buNone/>
              <a:defRPr sz="1600"/>
            </a:lvl4pPr>
            <a:lvl5pPr lvl="4" algn="ctr">
              <a:lnSpc>
                <a:spcPct val="100000"/>
              </a:lnSpc>
              <a:spcBef>
                <a:spcPts val="0"/>
              </a:spcBef>
              <a:spcAft>
                <a:spcPts val="0"/>
              </a:spcAft>
              <a:buSzPts val="1200"/>
              <a:buNone/>
              <a:defRPr sz="1600"/>
            </a:lvl5pPr>
            <a:lvl6pPr lvl="5" algn="ctr">
              <a:lnSpc>
                <a:spcPct val="100000"/>
              </a:lnSpc>
              <a:spcBef>
                <a:spcPts val="0"/>
              </a:spcBef>
              <a:spcAft>
                <a:spcPts val="0"/>
              </a:spcAft>
              <a:buSzPts val="1200"/>
              <a:buNone/>
              <a:defRPr sz="1600"/>
            </a:lvl6pPr>
            <a:lvl7pPr lvl="6" algn="ctr">
              <a:lnSpc>
                <a:spcPct val="100000"/>
              </a:lnSpc>
              <a:spcBef>
                <a:spcPts val="0"/>
              </a:spcBef>
              <a:spcAft>
                <a:spcPts val="0"/>
              </a:spcAft>
              <a:buSzPts val="1200"/>
              <a:buNone/>
              <a:defRPr sz="1600"/>
            </a:lvl7pPr>
            <a:lvl8pPr lvl="7" algn="ctr">
              <a:lnSpc>
                <a:spcPct val="100000"/>
              </a:lnSpc>
              <a:spcBef>
                <a:spcPts val="0"/>
              </a:spcBef>
              <a:spcAft>
                <a:spcPts val="0"/>
              </a:spcAft>
              <a:buSzPts val="1200"/>
              <a:buNone/>
              <a:defRPr sz="1600"/>
            </a:lvl8pPr>
            <a:lvl9pPr lvl="8" algn="ctr">
              <a:lnSpc>
                <a:spcPct val="100000"/>
              </a:lnSpc>
              <a:spcBef>
                <a:spcPts val="0"/>
              </a:spcBef>
              <a:spcAft>
                <a:spcPts val="0"/>
              </a:spcAft>
              <a:buSzPts val="1200"/>
              <a:buNone/>
              <a:defRPr sz="1600"/>
            </a:lvl9pPr>
          </a:lstStyle>
          <a:p>
            <a:endParaRPr/>
          </a:p>
        </p:txBody>
      </p:sp>
      <p:cxnSp>
        <p:nvCxnSpPr>
          <p:cNvPr id="25" name="Google Shape;25;p43"/>
          <p:cNvCxnSpPr/>
          <p:nvPr/>
        </p:nvCxnSpPr>
        <p:spPr>
          <a:xfrm>
            <a:off x="504833" y="490969"/>
            <a:ext cx="11245600" cy="0"/>
          </a:xfrm>
          <a:prstGeom prst="straightConnector1">
            <a:avLst/>
          </a:prstGeom>
          <a:noFill/>
          <a:ln w="9525" cap="flat" cmpd="sng">
            <a:solidFill>
              <a:schemeClr val="dk1"/>
            </a:solidFill>
            <a:prstDash val="solid"/>
            <a:round/>
            <a:headEnd type="none" w="sm" len="sm"/>
            <a:tailEnd type="none" w="sm" len="sm"/>
          </a:ln>
        </p:spPr>
      </p:cxnSp>
      <p:sp>
        <p:nvSpPr>
          <p:cNvPr id="26" name="Google Shape;26;p43"/>
          <p:cNvSpPr txBox="1">
            <a:spLocks noGrp="1"/>
          </p:cNvSpPr>
          <p:nvPr>
            <p:ph type="title" idx="2"/>
          </p:nvPr>
        </p:nvSpPr>
        <p:spPr>
          <a:xfrm>
            <a:off x="379233" y="1259600"/>
            <a:ext cx="5380800" cy="1136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Font typeface="Helvetica Neue"/>
              <a:buNone/>
              <a:defRPr sz="1867" b="1">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27" name="Google Shape;27;p43"/>
          <p:cNvSpPr txBox="1">
            <a:spLocks noGrp="1"/>
          </p:cNvSpPr>
          <p:nvPr>
            <p:ph type="title" idx="3"/>
          </p:nvPr>
        </p:nvSpPr>
        <p:spPr>
          <a:xfrm>
            <a:off x="379233" y="1660467"/>
            <a:ext cx="5380800" cy="4717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1200"/>
              <a:buFont typeface="Helvetica Neue"/>
              <a:buNone/>
              <a:defRPr sz="1600">
                <a:solidFill>
                  <a:schemeClr val="dk2"/>
                </a:solidFill>
                <a:latin typeface="Helvetica Neue"/>
                <a:ea typeface="Helvetica Neue"/>
                <a:cs typeface="Helvetica Neue"/>
                <a:sym typeface="Helvetica Neue"/>
              </a:defRPr>
            </a:lvl1pPr>
            <a:lvl2pPr lvl="1" algn="ctr">
              <a:lnSpc>
                <a:spcPct val="100000"/>
              </a:lnSpc>
              <a:spcBef>
                <a:spcPts val="0"/>
              </a:spcBef>
              <a:spcAft>
                <a:spcPts val="0"/>
              </a:spcAft>
              <a:buClr>
                <a:schemeClr val="dk2"/>
              </a:buClr>
              <a:buSzPts val="1200"/>
              <a:buNone/>
              <a:defRPr sz="1600">
                <a:solidFill>
                  <a:schemeClr val="dk2"/>
                </a:solidFill>
              </a:defRPr>
            </a:lvl2pPr>
            <a:lvl3pPr lvl="2" algn="ctr">
              <a:lnSpc>
                <a:spcPct val="100000"/>
              </a:lnSpc>
              <a:spcBef>
                <a:spcPts val="0"/>
              </a:spcBef>
              <a:spcAft>
                <a:spcPts val="0"/>
              </a:spcAft>
              <a:buClr>
                <a:schemeClr val="dk2"/>
              </a:buClr>
              <a:buSzPts val="1200"/>
              <a:buNone/>
              <a:defRPr sz="1600">
                <a:solidFill>
                  <a:schemeClr val="dk2"/>
                </a:solidFill>
              </a:defRPr>
            </a:lvl3pPr>
            <a:lvl4pPr lvl="3" algn="ctr">
              <a:lnSpc>
                <a:spcPct val="100000"/>
              </a:lnSpc>
              <a:spcBef>
                <a:spcPts val="0"/>
              </a:spcBef>
              <a:spcAft>
                <a:spcPts val="0"/>
              </a:spcAft>
              <a:buClr>
                <a:schemeClr val="dk2"/>
              </a:buClr>
              <a:buSzPts val="1200"/>
              <a:buNone/>
              <a:defRPr sz="1600">
                <a:solidFill>
                  <a:schemeClr val="dk2"/>
                </a:solidFill>
              </a:defRPr>
            </a:lvl4pPr>
            <a:lvl5pPr lvl="4" algn="ctr">
              <a:lnSpc>
                <a:spcPct val="100000"/>
              </a:lnSpc>
              <a:spcBef>
                <a:spcPts val="0"/>
              </a:spcBef>
              <a:spcAft>
                <a:spcPts val="0"/>
              </a:spcAft>
              <a:buClr>
                <a:schemeClr val="dk2"/>
              </a:buClr>
              <a:buSzPts val="1200"/>
              <a:buNone/>
              <a:defRPr sz="1600">
                <a:solidFill>
                  <a:schemeClr val="dk2"/>
                </a:solidFill>
              </a:defRPr>
            </a:lvl5pPr>
            <a:lvl6pPr lvl="5" algn="ctr">
              <a:lnSpc>
                <a:spcPct val="100000"/>
              </a:lnSpc>
              <a:spcBef>
                <a:spcPts val="0"/>
              </a:spcBef>
              <a:spcAft>
                <a:spcPts val="0"/>
              </a:spcAft>
              <a:buClr>
                <a:schemeClr val="dk2"/>
              </a:buClr>
              <a:buSzPts val="1200"/>
              <a:buNone/>
              <a:defRPr sz="1600">
                <a:solidFill>
                  <a:schemeClr val="dk2"/>
                </a:solidFill>
              </a:defRPr>
            </a:lvl6pPr>
            <a:lvl7pPr lvl="6" algn="ctr">
              <a:lnSpc>
                <a:spcPct val="100000"/>
              </a:lnSpc>
              <a:spcBef>
                <a:spcPts val="0"/>
              </a:spcBef>
              <a:spcAft>
                <a:spcPts val="0"/>
              </a:spcAft>
              <a:buClr>
                <a:schemeClr val="dk2"/>
              </a:buClr>
              <a:buSzPts val="1200"/>
              <a:buNone/>
              <a:defRPr sz="1600">
                <a:solidFill>
                  <a:schemeClr val="dk2"/>
                </a:solidFill>
              </a:defRPr>
            </a:lvl7pPr>
            <a:lvl8pPr lvl="7" algn="ctr">
              <a:lnSpc>
                <a:spcPct val="100000"/>
              </a:lnSpc>
              <a:spcBef>
                <a:spcPts val="0"/>
              </a:spcBef>
              <a:spcAft>
                <a:spcPts val="0"/>
              </a:spcAft>
              <a:buClr>
                <a:schemeClr val="dk2"/>
              </a:buClr>
              <a:buSzPts val="1200"/>
              <a:buNone/>
              <a:defRPr sz="1600">
                <a:solidFill>
                  <a:schemeClr val="dk2"/>
                </a:solidFill>
              </a:defRPr>
            </a:lvl8pPr>
            <a:lvl9pPr lvl="8" algn="ctr">
              <a:lnSpc>
                <a:spcPct val="100000"/>
              </a:lnSpc>
              <a:spcBef>
                <a:spcPts val="0"/>
              </a:spcBef>
              <a:spcAft>
                <a:spcPts val="0"/>
              </a:spcAft>
              <a:buClr>
                <a:schemeClr val="dk2"/>
              </a:buClr>
              <a:buSzPts val="1200"/>
              <a:buNone/>
              <a:defRPr sz="1600">
                <a:solidFill>
                  <a:schemeClr val="dk2"/>
                </a:solidFill>
              </a:defRPr>
            </a:lvl9pPr>
          </a:lstStyle>
          <a:p>
            <a:endParaRPr/>
          </a:p>
        </p:txBody>
      </p:sp>
      <p:sp>
        <p:nvSpPr>
          <p:cNvPr id="28" name="Google Shape;28;p43"/>
          <p:cNvSpPr txBox="1">
            <a:spLocks noGrp="1"/>
          </p:cNvSpPr>
          <p:nvPr>
            <p:ph type="title" idx="4"/>
          </p:nvPr>
        </p:nvSpPr>
        <p:spPr>
          <a:xfrm>
            <a:off x="6122479" y="1259600"/>
            <a:ext cx="5380800" cy="1136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Font typeface="Helvetica Neue"/>
              <a:buNone/>
              <a:defRPr sz="1867" b="1">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29" name="Google Shape;29;p43"/>
          <p:cNvSpPr txBox="1">
            <a:spLocks noGrp="1"/>
          </p:cNvSpPr>
          <p:nvPr>
            <p:ph type="title" idx="5"/>
          </p:nvPr>
        </p:nvSpPr>
        <p:spPr>
          <a:xfrm>
            <a:off x="6122479" y="1660467"/>
            <a:ext cx="5380800" cy="4717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1200"/>
              <a:buFont typeface="Helvetica Neue"/>
              <a:buNone/>
              <a:defRPr sz="1600">
                <a:solidFill>
                  <a:schemeClr val="dk2"/>
                </a:solidFill>
                <a:latin typeface="Helvetica Neue"/>
                <a:ea typeface="Helvetica Neue"/>
                <a:cs typeface="Helvetica Neue"/>
                <a:sym typeface="Helvetica Neue"/>
              </a:defRPr>
            </a:lvl1pPr>
            <a:lvl2pPr lvl="1" algn="ctr">
              <a:lnSpc>
                <a:spcPct val="100000"/>
              </a:lnSpc>
              <a:spcBef>
                <a:spcPts val="0"/>
              </a:spcBef>
              <a:spcAft>
                <a:spcPts val="0"/>
              </a:spcAft>
              <a:buClr>
                <a:schemeClr val="dk2"/>
              </a:buClr>
              <a:buSzPts val="1200"/>
              <a:buNone/>
              <a:defRPr sz="1600">
                <a:solidFill>
                  <a:schemeClr val="dk2"/>
                </a:solidFill>
              </a:defRPr>
            </a:lvl2pPr>
            <a:lvl3pPr lvl="2" algn="ctr">
              <a:lnSpc>
                <a:spcPct val="100000"/>
              </a:lnSpc>
              <a:spcBef>
                <a:spcPts val="0"/>
              </a:spcBef>
              <a:spcAft>
                <a:spcPts val="0"/>
              </a:spcAft>
              <a:buClr>
                <a:schemeClr val="dk2"/>
              </a:buClr>
              <a:buSzPts val="1200"/>
              <a:buNone/>
              <a:defRPr sz="1600">
                <a:solidFill>
                  <a:schemeClr val="dk2"/>
                </a:solidFill>
              </a:defRPr>
            </a:lvl3pPr>
            <a:lvl4pPr lvl="3" algn="ctr">
              <a:lnSpc>
                <a:spcPct val="100000"/>
              </a:lnSpc>
              <a:spcBef>
                <a:spcPts val="0"/>
              </a:spcBef>
              <a:spcAft>
                <a:spcPts val="0"/>
              </a:spcAft>
              <a:buClr>
                <a:schemeClr val="dk2"/>
              </a:buClr>
              <a:buSzPts val="1200"/>
              <a:buNone/>
              <a:defRPr sz="1600">
                <a:solidFill>
                  <a:schemeClr val="dk2"/>
                </a:solidFill>
              </a:defRPr>
            </a:lvl4pPr>
            <a:lvl5pPr lvl="4" algn="ctr">
              <a:lnSpc>
                <a:spcPct val="100000"/>
              </a:lnSpc>
              <a:spcBef>
                <a:spcPts val="0"/>
              </a:spcBef>
              <a:spcAft>
                <a:spcPts val="0"/>
              </a:spcAft>
              <a:buClr>
                <a:schemeClr val="dk2"/>
              </a:buClr>
              <a:buSzPts val="1200"/>
              <a:buNone/>
              <a:defRPr sz="1600">
                <a:solidFill>
                  <a:schemeClr val="dk2"/>
                </a:solidFill>
              </a:defRPr>
            </a:lvl5pPr>
            <a:lvl6pPr lvl="5" algn="ctr">
              <a:lnSpc>
                <a:spcPct val="100000"/>
              </a:lnSpc>
              <a:spcBef>
                <a:spcPts val="0"/>
              </a:spcBef>
              <a:spcAft>
                <a:spcPts val="0"/>
              </a:spcAft>
              <a:buClr>
                <a:schemeClr val="dk2"/>
              </a:buClr>
              <a:buSzPts val="1200"/>
              <a:buNone/>
              <a:defRPr sz="1600">
                <a:solidFill>
                  <a:schemeClr val="dk2"/>
                </a:solidFill>
              </a:defRPr>
            </a:lvl6pPr>
            <a:lvl7pPr lvl="6" algn="ctr">
              <a:lnSpc>
                <a:spcPct val="100000"/>
              </a:lnSpc>
              <a:spcBef>
                <a:spcPts val="0"/>
              </a:spcBef>
              <a:spcAft>
                <a:spcPts val="0"/>
              </a:spcAft>
              <a:buClr>
                <a:schemeClr val="dk2"/>
              </a:buClr>
              <a:buSzPts val="1200"/>
              <a:buNone/>
              <a:defRPr sz="1600">
                <a:solidFill>
                  <a:schemeClr val="dk2"/>
                </a:solidFill>
              </a:defRPr>
            </a:lvl7pPr>
            <a:lvl8pPr lvl="7" algn="ctr">
              <a:lnSpc>
                <a:spcPct val="100000"/>
              </a:lnSpc>
              <a:spcBef>
                <a:spcPts val="0"/>
              </a:spcBef>
              <a:spcAft>
                <a:spcPts val="0"/>
              </a:spcAft>
              <a:buClr>
                <a:schemeClr val="dk2"/>
              </a:buClr>
              <a:buSzPts val="1200"/>
              <a:buNone/>
              <a:defRPr sz="1600">
                <a:solidFill>
                  <a:schemeClr val="dk2"/>
                </a:solidFill>
              </a:defRPr>
            </a:lvl8pPr>
            <a:lvl9pPr lvl="8" algn="ctr">
              <a:lnSpc>
                <a:spcPct val="100000"/>
              </a:lnSpc>
              <a:spcBef>
                <a:spcPts val="0"/>
              </a:spcBef>
              <a:spcAft>
                <a:spcPts val="0"/>
              </a:spcAft>
              <a:buClr>
                <a:schemeClr val="dk2"/>
              </a:buClr>
              <a:buSzPts val="1200"/>
              <a:buNone/>
              <a:defRPr sz="1600">
                <a:solidFill>
                  <a:schemeClr val="dk2"/>
                </a:solidFill>
              </a:defRPr>
            </a:lvl9pPr>
          </a:lstStyle>
          <a:p>
            <a:endParaRPr/>
          </a:p>
        </p:txBody>
      </p:sp>
      <p:sp>
        <p:nvSpPr>
          <p:cNvPr id="30" name="Google Shape;30;p43"/>
          <p:cNvSpPr txBox="1">
            <a:spLocks noGrp="1"/>
          </p:cNvSpPr>
          <p:nvPr>
            <p:ph type="sldNum" idx="12"/>
          </p:nvPr>
        </p:nvSpPr>
        <p:spPr>
          <a:xfrm>
            <a:off x="11409045" y="6333135"/>
            <a:ext cx="731600" cy="5248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9pPr>
          </a:lstStyle>
          <a:p>
            <a:fld id="{00000000-1234-1234-1234-123412341234}" type="slidenum">
              <a:rPr lang="ru" smtClean="0"/>
              <a:pPr/>
              <a:t>‹#›</a:t>
            </a:fld>
            <a:endParaRPr lang="ru"/>
          </a:p>
        </p:txBody>
      </p:sp>
    </p:spTree>
    <p:extLst>
      <p:ext uri="{BB962C8B-B14F-4D97-AF65-F5344CB8AC3E}">
        <p14:creationId xmlns:p14="http://schemas.microsoft.com/office/powerpoint/2010/main" val="3138109094"/>
      </p:ext>
    </p:extLst>
  </p:cSld>
  <p:clrMapOvr>
    <a:masterClrMapping/>
  </p:clrMapOvr>
  <p:extLst>
    <p:ext uri="{DCECCB84-F9BA-43D5-87BE-67443E8EF086}">
      <p15:sldGuideLst xmlns:p15="http://schemas.microsoft.com/office/powerpoint/2012/main">
        <p15:guide id="1" pos="2721">
          <p15:clr>
            <a:srgbClr val="FA7B17"/>
          </p15:clr>
        </p15:guide>
        <p15:guide id="2" pos="2948">
          <p15:clr>
            <a:srgbClr val="FA7B17"/>
          </p15:clr>
        </p15:guide>
        <p15:guide id="3" orient="horz" pos="232">
          <p15:clr>
            <a:srgbClr val="FA7B17"/>
          </p15:clr>
        </p15:guide>
        <p15:guide id="4" orient="horz" pos="3013">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Название раздела и шесть столбцов" type="twoColTx">
  <p:cSld name="Название раздела и шесть столбцов">
    <p:bg>
      <p:bgPr>
        <a:solidFill>
          <a:schemeClr val="lt2"/>
        </a:solidFill>
        <a:effectLst/>
      </p:bgPr>
    </p:bg>
    <p:spTree>
      <p:nvGrpSpPr>
        <p:cNvPr id="1" name="Shape 31"/>
        <p:cNvGrpSpPr/>
        <p:nvPr/>
      </p:nvGrpSpPr>
      <p:grpSpPr>
        <a:xfrm>
          <a:off x="0" y="0"/>
          <a:ext cx="0" cy="0"/>
          <a:chOff x="0" y="0"/>
          <a:chExt cx="0" cy="0"/>
        </a:xfrm>
      </p:grpSpPr>
      <p:sp>
        <p:nvSpPr>
          <p:cNvPr id="32" name="Google Shape;32;p44"/>
          <p:cNvSpPr txBox="1">
            <a:spLocks noGrp="1"/>
          </p:cNvSpPr>
          <p:nvPr>
            <p:ph type="title"/>
          </p:nvPr>
        </p:nvSpPr>
        <p:spPr>
          <a:xfrm>
            <a:off x="379233" y="503583"/>
            <a:ext cx="7534400" cy="668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000"/>
              <a:buFont typeface="Helvetica Neue"/>
              <a:buNone/>
              <a:defRPr sz="1333">
                <a:latin typeface="Helvetica Neue"/>
                <a:ea typeface="Helvetica Neue"/>
                <a:cs typeface="Helvetica Neue"/>
                <a:sym typeface="Helvetica Neue"/>
              </a:defRPr>
            </a:lvl1pPr>
            <a:lvl2pPr lvl="1" algn="ctr">
              <a:lnSpc>
                <a:spcPct val="100000"/>
              </a:lnSpc>
              <a:spcBef>
                <a:spcPts val="0"/>
              </a:spcBef>
              <a:spcAft>
                <a:spcPts val="0"/>
              </a:spcAft>
              <a:buSzPts val="1200"/>
              <a:buNone/>
              <a:defRPr sz="1600"/>
            </a:lvl2pPr>
            <a:lvl3pPr lvl="2" algn="ctr">
              <a:lnSpc>
                <a:spcPct val="100000"/>
              </a:lnSpc>
              <a:spcBef>
                <a:spcPts val="0"/>
              </a:spcBef>
              <a:spcAft>
                <a:spcPts val="0"/>
              </a:spcAft>
              <a:buSzPts val="1200"/>
              <a:buNone/>
              <a:defRPr sz="1600"/>
            </a:lvl3pPr>
            <a:lvl4pPr lvl="3" algn="ctr">
              <a:lnSpc>
                <a:spcPct val="100000"/>
              </a:lnSpc>
              <a:spcBef>
                <a:spcPts val="0"/>
              </a:spcBef>
              <a:spcAft>
                <a:spcPts val="0"/>
              </a:spcAft>
              <a:buSzPts val="1200"/>
              <a:buNone/>
              <a:defRPr sz="1600"/>
            </a:lvl4pPr>
            <a:lvl5pPr lvl="4" algn="ctr">
              <a:lnSpc>
                <a:spcPct val="100000"/>
              </a:lnSpc>
              <a:spcBef>
                <a:spcPts val="0"/>
              </a:spcBef>
              <a:spcAft>
                <a:spcPts val="0"/>
              </a:spcAft>
              <a:buSzPts val="1200"/>
              <a:buNone/>
              <a:defRPr sz="1600"/>
            </a:lvl5pPr>
            <a:lvl6pPr lvl="5" algn="ctr">
              <a:lnSpc>
                <a:spcPct val="100000"/>
              </a:lnSpc>
              <a:spcBef>
                <a:spcPts val="0"/>
              </a:spcBef>
              <a:spcAft>
                <a:spcPts val="0"/>
              </a:spcAft>
              <a:buSzPts val="1200"/>
              <a:buNone/>
              <a:defRPr sz="1600"/>
            </a:lvl6pPr>
            <a:lvl7pPr lvl="6" algn="ctr">
              <a:lnSpc>
                <a:spcPct val="100000"/>
              </a:lnSpc>
              <a:spcBef>
                <a:spcPts val="0"/>
              </a:spcBef>
              <a:spcAft>
                <a:spcPts val="0"/>
              </a:spcAft>
              <a:buSzPts val="1200"/>
              <a:buNone/>
              <a:defRPr sz="1600"/>
            </a:lvl7pPr>
            <a:lvl8pPr lvl="7" algn="ctr">
              <a:lnSpc>
                <a:spcPct val="100000"/>
              </a:lnSpc>
              <a:spcBef>
                <a:spcPts val="0"/>
              </a:spcBef>
              <a:spcAft>
                <a:spcPts val="0"/>
              </a:spcAft>
              <a:buSzPts val="1200"/>
              <a:buNone/>
              <a:defRPr sz="1600"/>
            </a:lvl8pPr>
            <a:lvl9pPr lvl="8" algn="ctr">
              <a:lnSpc>
                <a:spcPct val="100000"/>
              </a:lnSpc>
              <a:spcBef>
                <a:spcPts val="0"/>
              </a:spcBef>
              <a:spcAft>
                <a:spcPts val="0"/>
              </a:spcAft>
              <a:buSzPts val="1200"/>
              <a:buNone/>
              <a:defRPr sz="1600"/>
            </a:lvl9pPr>
          </a:lstStyle>
          <a:p>
            <a:endParaRPr/>
          </a:p>
        </p:txBody>
      </p:sp>
      <p:cxnSp>
        <p:nvCxnSpPr>
          <p:cNvPr id="33" name="Google Shape;33;p44"/>
          <p:cNvCxnSpPr/>
          <p:nvPr/>
        </p:nvCxnSpPr>
        <p:spPr>
          <a:xfrm>
            <a:off x="504833" y="490969"/>
            <a:ext cx="11245600" cy="0"/>
          </a:xfrm>
          <a:prstGeom prst="straightConnector1">
            <a:avLst/>
          </a:prstGeom>
          <a:noFill/>
          <a:ln w="9525" cap="flat" cmpd="sng">
            <a:solidFill>
              <a:schemeClr val="dk1"/>
            </a:solidFill>
            <a:prstDash val="solid"/>
            <a:round/>
            <a:headEnd type="none" w="sm" len="sm"/>
            <a:tailEnd type="none" w="sm" len="sm"/>
          </a:ln>
        </p:spPr>
      </p:cxnSp>
      <p:sp>
        <p:nvSpPr>
          <p:cNvPr id="34" name="Google Shape;34;p44"/>
          <p:cNvSpPr txBox="1">
            <a:spLocks noGrp="1"/>
          </p:cNvSpPr>
          <p:nvPr>
            <p:ph type="title" idx="2"/>
          </p:nvPr>
        </p:nvSpPr>
        <p:spPr>
          <a:xfrm>
            <a:off x="379233" y="1259591"/>
            <a:ext cx="3460800" cy="1136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Font typeface="Helvetica Neue"/>
              <a:buNone/>
              <a:defRPr sz="1867" b="1">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35" name="Google Shape;35;p44"/>
          <p:cNvSpPr txBox="1">
            <a:spLocks noGrp="1"/>
          </p:cNvSpPr>
          <p:nvPr>
            <p:ph type="title" idx="3"/>
          </p:nvPr>
        </p:nvSpPr>
        <p:spPr>
          <a:xfrm>
            <a:off x="379233" y="1660469"/>
            <a:ext cx="3460800" cy="1671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1200"/>
              <a:buFont typeface="Helvetica Neue"/>
              <a:buNone/>
              <a:defRPr sz="1600">
                <a:solidFill>
                  <a:schemeClr val="dk2"/>
                </a:solidFill>
                <a:latin typeface="Helvetica Neue"/>
                <a:ea typeface="Helvetica Neue"/>
                <a:cs typeface="Helvetica Neue"/>
                <a:sym typeface="Helvetica Neue"/>
              </a:defRPr>
            </a:lvl1pPr>
            <a:lvl2pPr lvl="1" algn="ctr">
              <a:lnSpc>
                <a:spcPct val="100000"/>
              </a:lnSpc>
              <a:spcBef>
                <a:spcPts val="0"/>
              </a:spcBef>
              <a:spcAft>
                <a:spcPts val="0"/>
              </a:spcAft>
              <a:buClr>
                <a:schemeClr val="dk2"/>
              </a:buClr>
              <a:buSzPts val="1200"/>
              <a:buNone/>
              <a:defRPr sz="1600">
                <a:solidFill>
                  <a:schemeClr val="dk2"/>
                </a:solidFill>
              </a:defRPr>
            </a:lvl2pPr>
            <a:lvl3pPr lvl="2" algn="ctr">
              <a:lnSpc>
                <a:spcPct val="100000"/>
              </a:lnSpc>
              <a:spcBef>
                <a:spcPts val="0"/>
              </a:spcBef>
              <a:spcAft>
                <a:spcPts val="0"/>
              </a:spcAft>
              <a:buClr>
                <a:schemeClr val="dk2"/>
              </a:buClr>
              <a:buSzPts val="1200"/>
              <a:buNone/>
              <a:defRPr sz="1600">
                <a:solidFill>
                  <a:schemeClr val="dk2"/>
                </a:solidFill>
              </a:defRPr>
            </a:lvl3pPr>
            <a:lvl4pPr lvl="3" algn="ctr">
              <a:lnSpc>
                <a:spcPct val="100000"/>
              </a:lnSpc>
              <a:spcBef>
                <a:spcPts val="0"/>
              </a:spcBef>
              <a:spcAft>
                <a:spcPts val="0"/>
              </a:spcAft>
              <a:buClr>
                <a:schemeClr val="dk2"/>
              </a:buClr>
              <a:buSzPts val="1200"/>
              <a:buNone/>
              <a:defRPr sz="1600">
                <a:solidFill>
                  <a:schemeClr val="dk2"/>
                </a:solidFill>
              </a:defRPr>
            </a:lvl4pPr>
            <a:lvl5pPr lvl="4" algn="ctr">
              <a:lnSpc>
                <a:spcPct val="100000"/>
              </a:lnSpc>
              <a:spcBef>
                <a:spcPts val="0"/>
              </a:spcBef>
              <a:spcAft>
                <a:spcPts val="0"/>
              </a:spcAft>
              <a:buClr>
                <a:schemeClr val="dk2"/>
              </a:buClr>
              <a:buSzPts val="1200"/>
              <a:buNone/>
              <a:defRPr sz="1600">
                <a:solidFill>
                  <a:schemeClr val="dk2"/>
                </a:solidFill>
              </a:defRPr>
            </a:lvl5pPr>
            <a:lvl6pPr lvl="5" algn="ctr">
              <a:lnSpc>
                <a:spcPct val="100000"/>
              </a:lnSpc>
              <a:spcBef>
                <a:spcPts val="0"/>
              </a:spcBef>
              <a:spcAft>
                <a:spcPts val="0"/>
              </a:spcAft>
              <a:buClr>
                <a:schemeClr val="dk2"/>
              </a:buClr>
              <a:buSzPts val="1200"/>
              <a:buNone/>
              <a:defRPr sz="1600">
                <a:solidFill>
                  <a:schemeClr val="dk2"/>
                </a:solidFill>
              </a:defRPr>
            </a:lvl6pPr>
            <a:lvl7pPr lvl="6" algn="ctr">
              <a:lnSpc>
                <a:spcPct val="100000"/>
              </a:lnSpc>
              <a:spcBef>
                <a:spcPts val="0"/>
              </a:spcBef>
              <a:spcAft>
                <a:spcPts val="0"/>
              </a:spcAft>
              <a:buClr>
                <a:schemeClr val="dk2"/>
              </a:buClr>
              <a:buSzPts val="1200"/>
              <a:buNone/>
              <a:defRPr sz="1600">
                <a:solidFill>
                  <a:schemeClr val="dk2"/>
                </a:solidFill>
              </a:defRPr>
            </a:lvl7pPr>
            <a:lvl8pPr lvl="7" algn="ctr">
              <a:lnSpc>
                <a:spcPct val="100000"/>
              </a:lnSpc>
              <a:spcBef>
                <a:spcPts val="0"/>
              </a:spcBef>
              <a:spcAft>
                <a:spcPts val="0"/>
              </a:spcAft>
              <a:buClr>
                <a:schemeClr val="dk2"/>
              </a:buClr>
              <a:buSzPts val="1200"/>
              <a:buNone/>
              <a:defRPr sz="1600">
                <a:solidFill>
                  <a:schemeClr val="dk2"/>
                </a:solidFill>
              </a:defRPr>
            </a:lvl8pPr>
            <a:lvl9pPr lvl="8" algn="ctr">
              <a:lnSpc>
                <a:spcPct val="100000"/>
              </a:lnSpc>
              <a:spcBef>
                <a:spcPts val="0"/>
              </a:spcBef>
              <a:spcAft>
                <a:spcPts val="0"/>
              </a:spcAft>
              <a:buClr>
                <a:schemeClr val="dk2"/>
              </a:buClr>
              <a:buSzPts val="1200"/>
              <a:buNone/>
              <a:defRPr sz="1600">
                <a:solidFill>
                  <a:schemeClr val="dk2"/>
                </a:solidFill>
              </a:defRPr>
            </a:lvl9pPr>
          </a:lstStyle>
          <a:p>
            <a:endParaRPr/>
          </a:p>
        </p:txBody>
      </p:sp>
      <p:sp>
        <p:nvSpPr>
          <p:cNvPr id="36" name="Google Shape;36;p44"/>
          <p:cNvSpPr txBox="1">
            <a:spLocks noGrp="1"/>
          </p:cNvSpPr>
          <p:nvPr>
            <p:ph type="title" idx="4"/>
          </p:nvPr>
        </p:nvSpPr>
        <p:spPr>
          <a:xfrm>
            <a:off x="4219200" y="1259591"/>
            <a:ext cx="3460800" cy="1136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Font typeface="Helvetica Neue"/>
              <a:buNone/>
              <a:defRPr sz="1867" b="1">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37" name="Google Shape;37;p44"/>
          <p:cNvSpPr txBox="1">
            <a:spLocks noGrp="1"/>
          </p:cNvSpPr>
          <p:nvPr>
            <p:ph type="title" idx="5"/>
          </p:nvPr>
        </p:nvSpPr>
        <p:spPr>
          <a:xfrm>
            <a:off x="4219200" y="1660467"/>
            <a:ext cx="3460800" cy="1671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1200"/>
              <a:buFont typeface="Helvetica Neue"/>
              <a:buNone/>
              <a:defRPr sz="1600">
                <a:solidFill>
                  <a:schemeClr val="dk2"/>
                </a:solidFill>
                <a:latin typeface="Helvetica Neue"/>
                <a:ea typeface="Helvetica Neue"/>
                <a:cs typeface="Helvetica Neue"/>
                <a:sym typeface="Helvetica Neue"/>
              </a:defRPr>
            </a:lvl1pPr>
            <a:lvl2pPr lvl="1" algn="ctr">
              <a:lnSpc>
                <a:spcPct val="100000"/>
              </a:lnSpc>
              <a:spcBef>
                <a:spcPts val="0"/>
              </a:spcBef>
              <a:spcAft>
                <a:spcPts val="0"/>
              </a:spcAft>
              <a:buClr>
                <a:schemeClr val="dk2"/>
              </a:buClr>
              <a:buSzPts val="1200"/>
              <a:buNone/>
              <a:defRPr sz="1600">
                <a:solidFill>
                  <a:schemeClr val="dk2"/>
                </a:solidFill>
              </a:defRPr>
            </a:lvl2pPr>
            <a:lvl3pPr lvl="2" algn="ctr">
              <a:lnSpc>
                <a:spcPct val="100000"/>
              </a:lnSpc>
              <a:spcBef>
                <a:spcPts val="0"/>
              </a:spcBef>
              <a:spcAft>
                <a:spcPts val="0"/>
              </a:spcAft>
              <a:buClr>
                <a:schemeClr val="dk2"/>
              </a:buClr>
              <a:buSzPts val="1200"/>
              <a:buNone/>
              <a:defRPr sz="1600">
                <a:solidFill>
                  <a:schemeClr val="dk2"/>
                </a:solidFill>
              </a:defRPr>
            </a:lvl3pPr>
            <a:lvl4pPr lvl="3" algn="ctr">
              <a:lnSpc>
                <a:spcPct val="100000"/>
              </a:lnSpc>
              <a:spcBef>
                <a:spcPts val="0"/>
              </a:spcBef>
              <a:spcAft>
                <a:spcPts val="0"/>
              </a:spcAft>
              <a:buClr>
                <a:schemeClr val="dk2"/>
              </a:buClr>
              <a:buSzPts val="1200"/>
              <a:buNone/>
              <a:defRPr sz="1600">
                <a:solidFill>
                  <a:schemeClr val="dk2"/>
                </a:solidFill>
              </a:defRPr>
            </a:lvl4pPr>
            <a:lvl5pPr lvl="4" algn="ctr">
              <a:lnSpc>
                <a:spcPct val="100000"/>
              </a:lnSpc>
              <a:spcBef>
                <a:spcPts val="0"/>
              </a:spcBef>
              <a:spcAft>
                <a:spcPts val="0"/>
              </a:spcAft>
              <a:buClr>
                <a:schemeClr val="dk2"/>
              </a:buClr>
              <a:buSzPts val="1200"/>
              <a:buNone/>
              <a:defRPr sz="1600">
                <a:solidFill>
                  <a:schemeClr val="dk2"/>
                </a:solidFill>
              </a:defRPr>
            </a:lvl5pPr>
            <a:lvl6pPr lvl="5" algn="ctr">
              <a:lnSpc>
                <a:spcPct val="100000"/>
              </a:lnSpc>
              <a:spcBef>
                <a:spcPts val="0"/>
              </a:spcBef>
              <a:spcAft>
                <a:spcPts val="0"/>
              </a:spcAft>
              <a:buClr>
                <a:schemeClr val="dk2"/>
              </a:buClr>
              <a:buSzPts val="1200"/>
              <a:buNone/>
              <a:defRPr sz="1600">
                <a:solidFill>
                  <a:schemeClr val="dk2"/>
                </a:solidFill>
              </a:defRPr>
            </a:lvl6pPr>
            <a:lvl7pPr lvl="6" algn="ctr">
              <a:lnSpc>
                <a:spcPct val="100000"/>
              </a:lnSpc>
              <a:spcBef>
                <a:spcPts val="0"/>
              </a:spcBef>
              <a:spcAft>
                <a:spcPts val="0"/>
              </a:spcAft>
              <a:buClr>
                <a:schemeClr val="dk2"/>
              </a:buClr>
              <a:buSzPts val="1200"/>
              <a:buNone/>
              <a:defRPr sz="1600">
                <a:solidFill>
                  <a:schemeClr val="dk2"/>
                </a:solidFill>
              </a:defRPr>
            </a:lvl7pPr>
            <a:lvl8pPr lvl="7" algn="ctr">
              <a:lnSpc>
                <a:spcPct val="100000"/>
              </a:lnSpc>
              <a:spcBef>
                <a:spcPts val="0"/>
              </a:spcBef>
              <a:spcAft>
                <a:spcPts val="0"/>
              </a:spcAft>
              <a:buClr>
                <a:schemeClr val="dk2"/>
              </a:buClr>
              <a:buSzPts val="1200"/>
              <a:buNone/>
              <a:defRPr sz="1600">
                <a:solidFill>
                  <a:schemeClr val="dk2"/>
                </a:solidFill>
              </a:defRPr>
            </a:lvl8pPr>
            <a:lvl9pPr lvl="8" algn="ctr">
              <a:lnSpc>
                <a:spcPct val="100000"/>
              </a:lnSpc>
              <a:spcBef>
                <a:spcPts val="0"/>
              </a:spcBef>
              <a:spcAft>
                <a:spcPts val="0"/>
              </a:spcAft>
              <a:buClr>
                <a:schemeClr val="dk2"/>
              </a:buClr>
              <a:buSzPts val="1200"/>
              <a:buNone/>
              <a:defRPr sz="1600">
                <a:solidFill>
                  <a:schemeClr val="dk2"/>
                </a:solidFill>
              </a:defRPr>
            </a:lvl9pPr>
          </a:lstStyle>
          <a:p>
            <a:endParaRPr/>
          </a:p>
        </p:txBody>
      </p:sp>
      <p:sp>
        <p:nvSpPr>
          <p:cNvPr id="38" name="Google Shape;38;p44"/>
          <p:cNvSpPr txBox="1">
            <a:spLocks noGrp="1"/>
          </p:cNvSpPr>
          <p:nvPr>
            <p:ph type="title" idx="6"/>
          </p:nvPr>
        </p:nvSpPr>
        <p:spPr>
          <a:xfrm>
            <a:off x="8059167" y="1259591"/>
            <a:ext cx="3691200" cy="1136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Font typeface="Helvetica Neue"/>
              <a:buNone/>
              <a:defRPr sz="1867" b="1">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39" name="Google Shape;39;p44"/>
          <p:cNvSpPr txBox="1">
            <a:spLocks noGrp="1"/>
          </p:cNvSpPr>
          <p:nvPr>
            <p:ph type="title" idx="7"/>
          </p:nvPr>
        </p:nvSpPr>
        <p:spPr>
          <a:xfrm>
            <a:off x="8059167" y="1660467"/>
            <a:ext cx="3460800" cy="1671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1200"/>
              <a:buFont typeface="Helvetica Neue"/>
              <a:buNone/>
              <a:defRPr sz="1600">
                <a:solidFill>
                  <a:schemeClr val="dk2"/>
                </a:solidFill>
                <a:latin typeface="Helvetica Neue"/>
                <a:ea typeface="Helvetica Neue"/>
                <a:cs typeface="Helvetica Neue"/>
                <a:sym typeface="Helvetica Neue"/>
              </a:defRPr>
            </a:lvl1pPr>
            <a:lvl2pPr lvl="1" algn="ctr">
              <a:lnSpc>
                <a:spcPct val="100000"/>
              </a:lnSpc>
              <a:spcBef>
                <a:spcPts val="0"/>
              </a:spcBef>
              <a:spcAft>
                <a:spcPts val="0"/>
              </a:spcAft>
              <a:buClr>
                <a:schemeClr val="dk2"/>
              </a:buClr>
              <a:buSzPts val="1200"/>
              <a:buNone/>
              <a:defRPr sz="1600">
                <a:solidFill>
                  <a:schemeClr val="dk2"/>
                </a:solidFill>
              </a:defRPr>
            </a:lvl2pPr>
            <a:lvl3pPr lvl="2" algn="ctr">
              <a:lnSpc>
                <a:spcPct val="100000"/>
              </a:lnSpc>
              <a:spcBef>
                <a:spcPts val="0"/>
              </a:spcBef>
              <a:spcAft>
                <a:spcPts val="0"/>
              </a:spcAft>
              <a:buClr>
                <a:schemeClr val="dk2"/>
              </a:buClr>
              <a:buSzPts val="1200"/>
              <a:buNone/>
              <a:defRPr sz="1600">
                <a:solidFill>
                  <a:schemeClr val="dk2"/>
                </a:solidFill>
              </a:defRPr>
            </a:lvl3pPr>
            <a:lvl4pPr lvl="3" algn="ctr">
              <a:lnSpc>
                <a:spcPct val="100000"/>
              </a:lnSpc>
              <a:spcBef>
                <a:spcPts val="0"/>
              </a:spcBef>
              <a:spcAft>
                <a:spcPts val="0"/>
              </a:spcAft>
              <a:buClr>
                <a:schemeClr val="dk2"/>
              </a:buClr>
              <a:buSzPts val="1200"/>
              <a:buNone/>
              <a:defRPr sz="1600">
                <a:solidFill>
                  <a:schemeClr val="dk2"/>
                </a:solidFill>
              </a:defRPr>
            </a:lvl4pPr>
            <a:lvl5pPr lvl="4" algn="ctr">
              <a:lnSpc>
                <a:spcPct val="100000"/>
              </a:lnSpc>
              <a:spcBef>
                <a:spcPts val="0"/>
              </a:spcBef>
              <a:spcAft>
                <a:spcPts val="0"/>
              </a:spcAft>
              <a:buClr>
                <a:schemeClr val="dk2"/>
              </a:buClr>
              <a:buSzPts val="1200"/>
              <a:buNone/>
              <a:defRPr sz="1600">
                <a:solidFill>
                  <a:schemeClr val="dk2"/>
                </a:solidFill>
              </a:defRPr>
            </a:lvl5pPr>
            <a:lvl6pPr lvl="5" algn="ctr">
              <a:lnSpc>
                <a:spcPct val="100000"/>
              </a:lnSpc>
              <a:spcBef>
                <a:spcPts val="0"/>
              </a:spcBef>
              <a:spcAft>
                <a:spcPts val="0"/>
              </a:spcAft>
              <a:buClr>
                <a:schemeClr val="dk2"/>
              </a:buClr>
              <a:buSzPts val="1200"/>
              <a:buNone/>
              <a:defRPr sz="1600">
                <a:solidFill>
                  <a:schemeClr val="dk2"/>
                </a:solidFill>
              </a:defRPr>
            </a:lvl6pPr>
            <a:lvl7pPr lvl="6" algn="ctr">
              <a:lnSpc>
                <a:spcPct val="100000"/>
              </a:lnSpc>
              <a:spcBef>
                <a:spcPts val="0"/>
              </a:spcBef>
              <a:spcAft>
                <a:spcPts val="0"/>
              </a:spcAft>
              <a:buClr>
                <a:schemeClr val="dk2"/>
              </a:buClr>
              <a:buSzPts val="1200"/>
              <a:buNone/>
              <a:defRPr sz="1600">
                <a:solidFill>
                  <a:schemeClr val="dk2"/>
                </a:solidFill>
              </a:defRPr>
            </a:lvl7pPr>
            <a:lvl8pPr lvl="7" algn="ctr">
              <a:lnSpc>
                <a:spcPct val="100000"/>
              </a:lnSpc>
              <a:spcBef>
                <a:spcPts val="0"/>
              </a:spcBef>
              <a:spcAft>
                <a:spcPts val="0"/>
              </a:spcAft>
              <a:buClr>
                <a:schemeClr val="dk2"/>
              </a:buClr>
              <a:buSzPts val="1200"/>
              <a:buNone/>
              <a:defRPr sz="1600">
                <a:solidFill>
                  <a:schemeClr val="dk2"/>
                </a:solidFill>
              </a:defRPr>
            </a:lvl8pPr>
            <a:lvl9pPr lvl="8" algn="ctr">
              <a:lnSpc>
                <a:spcPct val="100000"/>
              </a:lnSpc>
              <a:spcBef>
                <a:spcPts val="0"/>
              </a:spcBef>
              <a:spcAft>
                <a:spcPts val="0"/>
              </a:spcAft>
              <a:buClr>
                <a:schemeClr val="dk2"/>
              </a:buClr>
              <a:buSzPts val="1200"/>
              <a:buNone/>
              <a:defRPr sz="1600">
                <a:solidFill>
                  <a:schemeClr val="dk2"/>
                </a:solidFill>
              </a:defRPr>
            </a:lvl9pPr>
          </a:lstStyle>
          <a:p>
            <a:endParaRPr/>
          </a:p>
        </p:txBody>
      </p:sp>
      <p:sp>
        <p:nvSpPr>
          <p:cNvPr id="40" name="Google Shape;40;p44"/>
          <p:cNvSpPr txBox="1">
            <a:spLocks noGrp="1"/>
          </p:cNvSpPr>
          <p:nvPr>
            <p:ph type="title" idx="8"/>
          </p:nvPr>
        </p:nvSpPr>
        <p:spPr>
          <a:xfrm>
            <a:off x="379233" y="3659916"/>
            <a:ext cx="3460800" cy="1136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Font typeface="Helvetica Neue"/>
              <a:buNone/>
              <a:defRPr sz="1867" b="1">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41" name="Google Shape;41;p44"/>
          <p:cNvSpPr txBox="1">
            <a:spLocks noGrp="1"/>
          </p:cNvSpPr>
          <p:nvPr>
            <p:ph type="title" idx="9"/>
          </p:nvPr>
        </p:nvSpPr>
        <p:spPr>
          <a:xfrm>
            <a:off x="379233" y="4060795"/>
            <a:ext cx="3460800" cy="1671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1200"/>
              <a:buFont typeface="Helvetica Neue"/>
              <a:buNone/>
              <a:defRPr sz="1600">
                <a:solidFill>
                  <a:schemeClr val="dk2"/>
                </a:solidFill>
                <a:latin typeface="Helvetica Neue"/>
                <a:ea typeface="Helvetica Neue"/>
                <a:cs typeface="Helvetica Neue"/>
                <a:sym typeface="Helvetica Neue"/>
              </a:defRPr>
            </a:lvl1pPr>
            <a:lvl2pPr lvl="1" algn="ctr">
              <a:lnSpc>
                <a:spcPct val="100000"/>
              </a:lnSpc>
              <a:spcBef>
                <a:spcPts val="0"/>
              </a:spcBef>
              <a:spcAft>
                <a:spcPts val="0"/>
              </a:spcAft>
              <a:buClr>
                <a:schemeClr val="dk2"/>
              </a:buClr>
              <a:buSzPts val="1200"/>
              <a:buNone/>
              <a:defRPr sz="1600">
                <a:solidFill>
                  <a:schemeClr val="dk2"/>
                </a:solidFill>
              </a:defRPr>
            </a:lvl2pPr>
            <a:lvl3pPr lvl="2" algn="ctr">
              <a:lnSpc>
                <a:spcPct val="100000"/>
              </a:lnSpc>
              <a:spcBef>
                <a:spcPts val="0"/>
              </a:spcBef>
              <a:spcAft>
                <a:spcPts val="0"/>
              </a:spcAft>
              <a:buClr>
                <a:schemeClr val="dk2"/>
              </a:buClr>
              <a:buSzPts val="1200"/>
              <a:buNone/>
              <a:defRPr sz="1600">
                <a:solidFill>
                  <a:schemeClr val="dk2"/>
                </a:solidFill>
              </a:defRPr>
            </a:lvl3pPr>
            <a:lvl4pPr lvl="3" algn="ctr">
              <a:lnSpc>
                <a:spcPct val="100000"/>
              </a:lnSpc>
              <a:spcBef>
                <a:spcPts val="0"/>
              </a:spcBef>
              <a:spcAft>
                <a:spcPts val="0"/>
              </a:spcAft>
              <a:buClr>
                <a:schemeClr val="dk2"/>
              </a:buClr>
              <a:buSzPts val="1200"/>
              <a:buNone/>
              <a:defRPr sz="1600">
                <a:solidFill>
                  <a:schemeClr val="dk2"/>
                </a:solidFill>
              </a:defRPr>
            </a:lvl4pPr>
            <a:lvl5pPr lvl="4" algn="ctr">
              <a:lnSpc>
                <a:spcPct val="100000"/>
              </a:lnSpc>
              <a:spcBef>
                <a:spcPts val="0"/>
              </a:spcBef>
              <a:spcAft>
                <a:spcPts val="0"/>
              </a:spcAft>
              <a:buClr>
                <a:schemeClr val="dk2"/>
              </a:buClr>
              <a:buSzPts val="1200"/>
              <a:buNone/>
              <a:defRPr sz="1600">
                <a:solidFill>
                  <a:schemeClr val="dk2"/>
                </a:solidFill>
              </a:defRPr>
            </a:lvl5pPr>
            <a:lvl6pPr lvl="5" algn="ctr">
              <a:lnSpc>
                <a:spcPct val="100000"/>
              </a:lnSpc>
              <a:spcBef>
                <a:spcPts val="0"/>
              </a:spcBef>
              <a:spcAft>
                <a:spcPts val="0"/>
              </a:spcAft>
              <a:buClr>
                <a:schemeClr val="dk2"/>
              </a:buClr>
              <a:buSzPts val="1200"/>
              <a:buNone/>
              <a:defRPr sz="1600">
                <a:solidFill>
                  <a:schemeClr val="dk2"/>
                </a:solidFill>
              </a:defRPr>
            </a:lvl6pPr>
            <a:lvl7pPr lvl="6" algn="ctr">
              <a:lnSpc>
                <a:spcPct val="100000"/>
              </a:lnSpc>
              <a:spcBef>
                <a:spcPts val="0"/>
              </a:spcBef>
              <a:spcAft>
                <a:spcPts val="0"/>
              </a:spcAft>
              <a:buClr>
                <a:schemeClr val="dk2"/>
              </a:buClr>
              <a:buSzPts val="1200"/>
              <a:buNone/>
              <a:defRPr sz="1600">
                <a:solidFill>
                  <a:schemeClr val="dk2"/>
                </a:solidFill>
              </a:defRPr>
            </a:lvl7pPr>
            <a:lvl8pPr lvl="7" algn="ctr">
              <a:lnSpc>
                <a:spcPct val="100000"/>
              </a:lnSpc>
              <a:spcBef>
                <a:spcPts val="0"/>
              </a:spcBef>
              <a:spcAft>
                <a:spcPts val="0"/>
              </a:spcAft>
              <a:buClr>
                <a:schemeClr val="dk2"/>
              </a:buClr>
              <a:buSzPts val="1200"/>
              <a:buNone/>
              <a:defRPr sz="1600">
                <a:solidFill>
                  <a:schemeClr val="dk2"/>
                </a:solidFill>
              </a:defRPr>
            </a:lvl8pPr>
            <a:lvl9pPr lvl="8" algn="ctr">
              <a:lnSpc>
                <a:spcPct val="100000"/>
              </a:lnSpc>
              <a:spcBef>
                <a:spcPts val="0"/>
              </a:spcBef>
              <a:spcAft>
                <a:spcPts val="0"/>
              </a:spcAft>
              <a:buClr>
                <a:schemeClr val="dk2"/>
              </a:buClr>
              <a:buSzPts val="1200"/>
              <a:buNone/>
              <a:defRPr sz="1600">
                <a:solidFill>
                  <a:schemeClr val="dk2"/>
                </a:solidFill>
              </a:defRPr>
            </a:lvl9pPr>
          </a:lstStyle>
          <a:p>
            <a:endParaRPr/>
          </a:p>
        </p:txBody>
      </p:sp>
      <p:sp>
        <p:nvSpPr>
          <p:cNvPr id="42" name="Google Shape;42;p44"/>
          <p:cNvSpPr txBox="1">
            <a:spLocks noGrp="1"/>
          </p:cNvSpPr>
          <p:nvPr>
            <p:ph type="title" idx="13"/>
          </p:nvPr>
        </p:nvSpPr>
        <p:spPr>
          <a:xfrm>
            <a:off x="4219200" y="3659916"/>
            <a:ext cx="3460800" cy="1136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Font typeface="Helvetica Neue"/>
              <a:buNone/>
              <a:defRPr sz="1867" b="1">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43" name="Google Shape;43;p44"/>
          <p:cNvSpPr txBox="1">
            <a:spLocks noGrp="1"/>
          </p:cNvSpPr>
          <p:nvPr>
            <p:ph type="title" idx="14"/>
          </p:nvPr>
        </p:nvSpPr>
        <p:spPr>
          <a:xfrm>
            <a:off x="4219200" y="4060792"/>
            <a:ext cx="3460800" cy="1671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1200"/>
              <a:buFont typeface="Helvetica Neue"/>
              <a:buNone/>
              <a:defRPr sz="1600">
                <a:solidFill>
                  <a:schemeClr val="dk2"/>
                </a:solidFill>
                <a:latin typeface="Helvetica Neue"/>
                <a:ea typeface="Helvetica Neue"/>
                <a:cs typeface="Helvetica Neue"/>
                <a:sym typeface="Helvetica Neue"/>
              </a:defRPr>
            </a:lvl1pPr>
            <a:lvl2pPr lvl="1" algn="ctr">
              <a:lnSpc>
                <a:spcPct val="100000"/>
              </a:lnSpc>
              <a:spcBef>
                <a:spcPts val="0"/>
              </a:spcBef>
              <a:spcAft>
                <a:spcPts val="0"/>
              </a:spcAft>
              <a:buClr>
                <a:schemeClr val="dk2"/>
              </a:buClr>
              <a:buSzPts val="1200"/>
              <a:buNone/>
              <a:defRPr sz="1600">
                <a:solidFill>
                  <a:schemeClr val="dk2"/>
                </a:solidFill>
              </a:defRPr>
            </a:lvl2pPr>
            <a:lvl3pPr lvl="2" algn="ctr">
              <a:lnSpc>
                <a:spcPct val="100000"/>
              </a:lnSpc>
              <a:spcBef>
                <a:spcPts val="0"/>
              </a:spcBef>
              <a:spcAft>
                <a:spcPts val="0"/>
              </a:spcAft>
              <a:buClr>
                <a:schemeClr val="dk2"/>
              </a:buClr>
              <a:buSzPts val="1200"/>
              <a:buNone/>
              <a:defRPr sz="1600">
                <a:solidFill>
                  <a:schemeClr val="dk2"/>
                </a:solidFill>
              </a:defRPr>
            </a:lvl3pPr>
            <a:lvl4pPr lvl="3" algn="ctr">
              <a:lnSpc>
                <a:spcPct val="100000"/>
              </a:lnSpc>
              <a:spcBef>
                <a:spcPts val="0"/>
              </a:spcBef>
              <a:spcAft>
                <a:spcPts val="0"/>
              </a:spcAft>
              <a:buClr>
                <a:schemeClr val="dk2"/>
              </a:buClr>
              <a:buSzPts val="1200"/>
              <a:buNone/>
              <a:defRPr sz="1600">
                <a:solidFill>
                  <a:schemeClr val="dk2"/>
                </a:solidFill>
              </a:defRPr>
            </a:lvl4pPr>
            <a:lvl5pPr lvl="4" algn="ctr">
              <a:lnSpc>
                <a:spcPct val="100000"/>
              </a:lnSpc>
              <a:spcBef>
                <a:spcPts val="0"/>
              </a:spcBef>
              <a:spcAft>
                <a:spcPts val="0"/>
              </a:spcAft>
              <a:buClr>
                <a:schemeClr val="dk2"/>
              </a:buClr>
              <a:buSzPts val="1200"/>
              <a:buNone/>
              <a:defRPr sz="1600">
                <a:solidFill>
                  <a:schemeClr val="dk2"/>
                </a:solidFill>
              </a:defRPr>
            </a:lvl5pPr>
            <a:lvl6pPr lvl="5" algn="ctr">
              <a:lnSpc>
                <a:spcPct val="100000"/>
              </a:lnSpc>
              <a:spcBef>
                <a:spcPts val="0"/>
              </a:spcBef>
              <a:spcAft>
                <a:spcPts val="0"/>
              </a:spcAft>
              <a:buClr>
                <a:schemeClr val="dk2"/>
              </a:buClr>
              <a:buSzPts val="1200"/>
              <a:buNone/>
              <a:defRPr sz="1600">
                <a:solidFill>
                  <a:schemeClr val="dk2"/>
                </a:solidFill>
              </a:defRPr>
            </a:lvl6pPr>
            <a:lvl7pPr lvl="6" algn="ctr">
              <a:lnSpc>
                <a:spcPct val="100000"/>
              </a:lnSpc>
              <a:spcBef>
                <a:spcPts val="0"/>
              </a:spcBef>
              <a:spcAft>
                <a:spcPts val="0"/>
              </a:spcAft>
              <a:buClr>
                <a:schemeClr val="dk2"/>
              </a:buClr>
              <a:buSzPts val="1200"/>
              <a:buNone/>
              <a:defRPr sz="1600">
                <a:solidFill>
                  <a:schemeClr val="dk2"/>
                </a:solidFill>
              </a:defRPr>
            </a:lvl7pPr>
            <a:lvl8pPr lvl="7" algn="ctr">
              <a:lnSpc>
                <a:spcPct val="100000"/>
              </a:lnSpc>
              <a:spcBef>
                <a:spcPts val="0"/>
              </a:spcBef>
              <a:spcAft>
                <a:spcPts val="0"/>
              </a:spcAft>
              <a:buClr>
                <a:schemeClr val="dk2"/>
              </a:buClr>
              <a:buSzPts val="1200"/>
              <a:buNone/>
              <a:defRPr sz="1600">
                <a:solidFill>
                  <a:schemeClr val="dk2"/>
                </a:solidFill>
              </a:defRPr>
            </a:lvl8pPr>
            <a:lvl9pPr lvl="8" algn="ctr">
              <a:lnSpc>
                <a:spcPct val="100000"/>
              </a:lnSpc>
              <a:spcBef>
                <a:spcPts val="0"/>
              </a:spcBef>
              <a:spcAft>
                <a:spcPts val="0"/>
              </a:spcAft>
              <a:buClr>
                <a:schemeClr val="dk2"/>
              </a:buClr>
              <a:buSzPts val="1200"/>
              <a:buNone/>
              <a:defRPr sz="1600">
                <a:solidFill>
                  <a:schemeClr val="dk2"/>
                </a:solidFill>
              </a:defRPr>
            </a:lvl9pPr>
          </a:lstStyle>
          <a:p>
            <a:endParaRPr/>
          </a:p>
        </p:txBody>
      </p:sp>
      <p:sp>
        <p:nvSpPr>
          <p:cNvPr id="44" name="Google Shape;44;p44"/>
          <p:cNvSpPr txBox="1">
            <a:spLocks noGrp="1"/>
          </p:cNvSpPr>
          <p:nvPr>
            <p:ph type="title" idx="15"/>
          </p:nvPr>
        </p:nvSpPr>
        <p:spPr>
          <a:xfrm>
            <a:off x="8059167" y="3659916"/>
            <a:ext cx="3691200" cy="1136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Font typeface="Helvetica Neue"/>
              <a:buNone/>
              <a:defRPr sz="1867" b="1">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45" name="Google Shape;45;p44"/>
          <p:cNvSpPr txBox="1">
            <a:spLocks noGrp="1"/>
          </p:cNvSpPr>
          <p:nvPr>
            <p:ph type="title" idx="16"/>
          </p:nvPr>
        </p:nvSpPr>
        <p:spPr>
          <a:xfrm>
            <a:off x="8059167" y="4060792"/>
            <a:ext cx="3460800" cy="1671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1200"/>
              <a:buFont typeface="Helvetica Neue"/>
              <a:buNone/>
              <a:defRPr sz="1600">
                <a:solidFill>
                  <a:schemeClr val="dk2"/>
                </a:solidFill>
                <a:latin typeface="Helvetica Neue"/>
                <a:ea typeface="Helvetica Neue"/>
                <a:cs typeface="Helvetica Neue"/>
                <a:sym typeface="Helvetica Neue"/>
              </a:defRPr>
            </a:lvl1pPr>
            <a:lvl2pPr lvl="1" algn="ctr">
              <a:lnSpc>
                <a:spcPct val="100000"/>
              </a:lnSpc>
              <a:spcBef>
                <a:spcPts val="0"/>
              </a:spcBef>
              <a:spcAft>
                <a:spcPts val="0"/>
              </a:spcAft>
              <a:buClr>
                <a:schemeClr val="dk2"/>
              </a:buClr>
              <a:buSzPts val="1200"/>
              <a:buNone/>
              <a:defRPr sz="1600">
                <a:solidFill>
                  <a:schemeClr val="dk2"/>
                </a:solidFill>
              </a:defRPr>
            </a:lvl2pPr>
            <a:lvl3pPr lvl="2" algn="ctr">
              <a:lnSpc>
                <a:spcPct val="100000"/>
              </a:lnSpc>
              <a:spcBef>
                <a:spcPts val="0"/>
              </a:spcBef>
              <a:spcAft>
                <a:spcPts val="0"/>
              </a:spcAft>
              <a:buClr>
                <a:schemeClr val="dk2"/>
              </a:buClr>
              <a:buSzPts val="1200"/>
              <a:buNone/>
              <a:defRPr sz="1600">
                <a:solidFill>
                  <a:schemeClr val="dk2"/>
                </a:solidFill>
              </a:defRPr>
            </a:lvl3pPr>
            <a:lvl4pPr lvl="3" algn="ctr">
              <a:lnSpc>
                <a:spcPct val="100000"/>
              </a:lnSpc>
              <a:spcBef>
                <a:spcPts val="0"/>
              </a:spcBef>
              <a:spcAft>
                <a:spcPts val="0"/>
              </a:spcAft>
              <a:buClr>
                <a:schemeClr val="dk2"/>
              </a:buClr>
              <a:buSzPts val="1200"/>
              <a:buNone/>
              <a:defRPr sz="1600">
                <a:solidFill>
                  <a:schemeClr val="dk2"/>
                </a:solidFill>
              </a:defRPr>
            </a:lvl4pPr>
            <a:lvl5pPr lvl="4" algn="ctr">
              <a:lnSpc>
                <a:spcPct val="100000"/>
              </a:lnSpc>
              <a:spcBef>
                <a:spcPts val="0"/>
              </a:spcBef>
              <a:spcAft>
                <a:spcPts val="0"/>
              </a:spcAft>
              <a:buClr>
                <a:schemeClr val="dk2"/>
              </a:buClr>
              <a:buSzPts val="1200"/>
              <a:buNone/>
              <a:defRPr sz="1600">
                <a:solidFill>
                  <a:schemeClr val="dk2"/>
                </a:solidFill>
              </a:defRPr>
            </a:lvl5pPr>
            <a:lvl6pPr lvl="5" algn="ctr">
              <a:lnSpc>
                <a:spcPct val="100000"/>
              </a:lnSpc>
              <a:spcBef>
                <a:spcPts val="0"/>
              </a:spcBef>
              <a:spcAft>
                <a:spcPts val="0"/>
              </a:spcAft>
              <a:buClr>
                <a:schemeClr val="dk2"/>
              </a:buClr>
              <a:buSzPts val="1200"/>
              <a:buNone/>
              <a:defRPr sz="1600">
                <a:solidFill>
                  <a:schemeClr val="dk2"/>
                </a:solidFill>
              </a:defRPr>
            </a:lvl6pPr>
            <a:lvl7pPr lvl="6" algn="ctr">
              <a:lnSpc>
                <a:spcPct val="100000"/>
              </a:lnSpc>
              <a:spcBef>
                <a:spcPts val="0"/>
              </a:spcBef>
              <a:spcAft>
                <a:spcPts val="0"/>
              </a:spcAft>
              <a:buClr>
                <a:schemeClr val="dk2"/>
              </a:buClr>
              <a:buSzPts val="1200"/>
              <a:buNone/>
              <a:defRPr sz="1600">
                <a:solidFill>
                  <a:schemeClr val="dk2"/>
                </a:solidFill>
              </a:defRPr>
            </a:lvl7pPr>
            <a:lvl8pPr lvl="7" algn="ctr">
              <a:lnSpc>
                <a:spcPct val="100000"/>
              </a:lnSpc>
              <a:spcBef>
                <a:spcPts val="0"/>
              </a:spcBef>
              <a:spcAft>
                <a:spcPts val="0"/>
              </a:spcAft>
              <a:buClr>
                <a:schemeClr val="dk2"/>
              </a:buClr>
              <a:buSzPts val="1200"/>
              <a:buNone/>
              <a:defRPr sz="1600">
                <a:solidFill>
                  <a:schemeClr val="dk2"/>
                </a:solidFill>
              </a:defRPr>
            </a:lvl8pPr>
            <a:lvl9pPr lvl="8" algn="ctr">
              <a:lnSpc>
                <a:spcPct val="100000"/>
              </a:lnSpc>
              <a:spcBef>
                <a:spcPts val="0"/>
              </a:spcBef>
              <a:spcAft>
                <a:spcPts val="0"/>
              </a:spcAft>
              <a:buClr>
                <a:schemeClr val="dk2"/>
              </a:buClr>
              <a:buSzPts val="1200"/>
              <a:buNone/>
              <a:defRPr sz="1600">
                <a:solidFill>
                  <a:schemeClr val="dk2"/>
                </a:solidFill>
              </a:defRPr>
            </a:lvl9pPr>
          </a:lstStyle>
          <a:p>
            <a:endParaRPr/>
          </a:p>
        </p:txBody>
      </p:sp>
      <p:sp>
        <p:nvSpPr>
          <p:cNvPr id="46" name="Google Shape;46;p44"/>
          <p:cNvSpPr txBox="1">
            <a:spLocks noGrp="1"/>
          </p:cNvSpPr>
          <p:nvPr>
            <p:ph type="sldNum" idx="12"/>
          </p:nvPr>
        </p:nvSpPr>
        <p:spPr>
          <a:xfrm>
            <a:off x="11409045" y="6333135"/>
            <a:ext cx="731600" cy="5248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9pPr>
          </a:lstStyle>
          <a:p>
            <a:fld id="{00000000-1234-1234-1234-123412341234}" type="slidenum">
              <a:rPr lang="ru" smtClean="0"/>
              <a:pPr/>
              <a:t>‹#›</a:t>
            </a:fld>
            <a:endParaRPr lang="ru"/>
          </a:p>
        </p:txBody>
      </p:sp>
    </p:spTree>
    <p:extLst>
      <p:ext uri="{BB962C8B-B14F-4D97-AF65-F5344CB8AC3E}">
        <p14:creationId xmlns:p14="http://schemas.microsoft.com/office/powerpoint/2010/main" val="1003374943"/>
      </p:ext>
    </p:extLst>
  </p:cSld>
  <p:clrMapOvr>
    <a:masterClrMapping/>
  </p:clrMapOvr>
  <p:extLst>
    <p:ext uri="{DCECCB84-F9BA-43D5-87BE-67443E8EF086}">
      <p15:sldGuideLst xmlns:p15="http://schemas.microsoft.com/office/powerpoint/2012/main">
        <p15:guide id="1" orient="horz" pos="2948">
          <p15:clr>
            <a:srgbClr val="FA7B17"/>
          </p15:clr>
        </p15:guide>
        <p15:guide id="2" orient="horz" pos="1814">
          <p15:clr>
            <a:srgbClr val="FA7B17"/>
          </p15:clr>
        </p15:guide>
        <p15:guide id="3" orient="horz" pos="227">
          <p15:clr>
            <a:srgbClr val="FA7B17"/>
          </p15:clr>
        </p15:guide>
        <p15:guide id="4" orient="horz" pos="680">
          <p15:clr>
            <a:srgbClr val="FA7B17"/>
          </p15:clr>
        </p15:guide>
        <p15:guide id="5" orient="horz" pos="1587">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Название раздела и три столбца" type="titleOnly">
  <p:cSld name="Название раздела и три столбца">
    <p:bg>
      <p:bgPr>
        <a:solidFill>
          <a:schemeClr val="lt2"/>
        </a:solidFill>
        <a:effectLst/>
      </p:bgPr>
    </p:bg>
    <p:spTree>
      <p:nvGrpSpPr>
        <p:cNvPr id="1" name="Shape 47"/>
        <p:cNvGrpSpPr/>
        <p:nvPr/>
      </p:nvGrpSpPr>
      <p:grpSpPr>
        <a:xfrm>
          <a:off x="0" y="0"/>
          <a:ext cx="0" cy="0"/>
          <a:chOff x="0" y="0"/>
          <a:chExt cx="0" cy="0"/>
        </a:xfrm>
      </p:grpSpPr>
      <p:sp>
        <p:nvSpPr>
          <p:cNvPr id="48" name="Google Shape;48;p45"/>
          <p:cNvSpPr txBox="1">
            <a:spLocks noGrp="1"/>
          </p:cNvSpPr>
          <p:nvPr>
            <p:ph type="title"/>
          </p:nvPr>
        </p:nvSpPr>
        <p:spPr>
          <a:xfrm>
            <a:off x="379233" y="503583"/>
            <a:ext cx="7534400" cy="668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000"/>
              <a:buFont typeface="Helvetica Neue"/>
              <a:buNone/>
              <a:defRPr sz="1333">
                <a:latin typeface="Helvetica Neue"/>
                <a:ea typeface="Helvetica Neue"/>
                <a:cs typeface="Helvetica Neue"/>
                <a:sym typeface="Helvetica Neue"/>
              </a:defRPr>
            </a:lvl1pPr>
            <a:lvl2pPr lvl="1" algn="ctr">
              <a:lnSpc>
                <a:spcPct val="100000"/>
              </a:lnSpc>
              <a:spcBef>
                <a:spcPts val="0"/>
              </a:spcBef>
              <a:spcAft>
                <a:spcPts val="0"/>
              </a:spcAft>
              <a:buSzPts val="1200"/>
              <a:buNone/>
              <a:defRPr sz="1600"/>
            </a:lvl2pPr>
            <a:lvl3pPr lvl="2" algn="ctr">
              <a:lnSpc>
                <a:spcPct val="100000"/>
              </a:lnSpc>
              <a:spcBef>
                <a:spcPts val="0"/>
              </a:spcBef>
              <a:spcAft>
                <a:spcPts val="0"/>
              </a:spcAft>
              <a:buSzPts val="1200"/>
              <a:buNone/>
              <a:defRPr sz="1600"/>
            </a:lvl3pPr>
            <a:lvl4pPr lvl="3" algn="ctr">
              <a:lnSpc>
                <a:spcPct val="100000"/>
              </a:lnSpc>
              <a:spcBef>
                <a:spcPts val="0"/>
              </a:spcBef>
              <a:spcAft>
                <a:spcPts val="0"/>
              </a:spcAft>
              <a:buSzPts val="1200"/>
              <a:buNone/>
              <a:defRPr sz="1600"/>
            </a:lvl4pPr>
            <a:lvl5pPr lvl="4" algn="ctr">
              <a:lnSpc>
                <a:spcPct val="100000"/>
              </a:lnSpc>
              <a:spcBef>
                <a:spcPts val="0"/>
              </a:spcBef>
              <a:spcAft>
                <a:spcPts val="0"/>
              </a:spcAft>
              <a:buSzPts val="1200"/>
              <a:buNone/>
              <a:defRPr sz="1600"/>
            </a:lvl5pPr>
            <a:lvl6pPr lvl="5" algn="ctr">
              <a:lnSpc>
                <a:spcPct val="100000"/>
              </a:lnSpc>
              <a:spcBef>
                <a:spcPts val="0"/>
              </a:spcBef>
              <a:spcAft>
                <a:spcPts val="0"/>
              </a:spcAft>
              <a:buSzPts val="1200"/>
              <a:buNone/>
              <a:defRPr sz="1600"/>
            </a:lvl6pPr>
            <a:lvl7pPr lvl="6" algn="ctr">
              <a:lnSpc>
                <a:spcPct val="100000"/>
              </a:lnSpc>
              <a:spcBef>
                <a:spcPts val="0"/>
              </a:spcBef>
              <a:spcAft>
                <a:spcPts val="0"/>
              </a:spcAft>
              <a:buSzPts val="1200"/>
              <a:buNone/>
              <a:defRPr sz="1600"/>
            </a:lvl7pPr>
            <a:lvl8pPr lvl="7" algn="ctr">
              <a:lnSpc>
                <a:spcPct val="100000"/>
              </a:lnSpc>
              <a:spcBef>
                <a:spcPts val="0"/>
              </a:spcBef>
              <a:spcAft>
                <a:spcPts val="0"/>
              </a:spcAft>
              <a:buSzPts val="1200"/>
              <a:buNone/>
              <a:defRPr sz="1600"/>
            </a:lvl8pPr>
            <a:lvl9pPr lvl="8" algn="ctr">
              <a:lnSpc>
                <a:spcPct val="100000"/>
              </a:lnSpc>
              <a:spcBef>
                <a:spcPts val="0"/>
              </a:spcBef>
              <a:spcAft>
                <a:spcPts val="0"/>
              </a:spcAft>
              <a:buSzPts val="1200"/>
              <a:buNone/>
              <a:defRPr sz="1600"/>
            </a:lvl9pPr>
          </a:lstStyle>
          <a:p>
            <a:endParaRPr/>
          </a:p>
        </p:txBody>
      </p:sp>
      <p:cxnSp>
        <p:nvCxnSpPr>
          <p:cNvPr id="49" name="Google Shape;49;p45"/>
          <p:cNvCxnSpPr/>
          <p:nvPr/>
        </p:nvCxnSpPr>
        <p:spPr>
          <a:xfrm>
            <a:off x="504833" y="490969"/>
            <a:ext cx="11245600" cy="0"/>
          </a:xfrm>
          <a:prstGeom prst="straightConnector1">
            <a:avLst/>
          </a:prstGeom>
          <a:noFill/>
          <a:ln w="9525" cap="flat" cmpd="sng">
            <a:solidFill>
              <a:schemeClr val="dk1"/>
            </a:solidFill>
            <a:prstDash val="solid"/>
            <a:round/>
            <a:headEnd type="none" w="sm" len="sm"/>
            <a:tailEnd type="none" w="sm" len="sm"/>
          </a:ln>
        </p:spPr>
      </p:cxnSp>
      <p:sp>
        <p:nvSpPr>
          <p:cNvPr id="50" name="Google Shape;50;p45"/>
          <p:cNvSpPr txBox="1">
            <a:spLocks noGrp="1"/>
          </p:cNvSpPr>
          <p:nvPr>
            <p:ph type="title" idx="2"/>
          </p:nvPr>
        </p:nvSpPr>
        <p:spPr>
          <a:xfrm>
            <a:off x="379233" y="1259600"/>
            <a:ext cx="7300800" cy="1136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Font typeface="Helvetica Neue"/>
              <a:buNone/>
              <a:defRPr sz="1867" b="1">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51" name="Google Shape;51;p45"/>
          <p:cNvSpPr txBox="1">
            <a:spLocks noGrp="1"/>
          </p:cNvSpPr>
          <p:nvPr>
            <p:ph type="title" idx="3"/>
          </p:nvPr>
        </p:nvSpPr>
        <p:spPr>
          <a:xfrm>
            <a:off x="379233" y="1660476"/>
            <a:ext cx="7300800" cy="3186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1200"/>
              <a:buFont typeface="Helvetica Neue"/>
              <a:buNone/>
              <a:defRPr sz="1600">
                <a:solidFill>
                  <a:schemeClr val="dk2"/>
                </a:solidFill>
                <a:latin typeface="Helvetica Neue"/>
                <a:ea typeface="Helvetica Neue"/>
                <a:cs typeface="Helvetica Neue"/>
                <a:sym typeface="Helvetica Neue"/>
              </a:defRPr>
            </a:lvl1pPr>
            <a:lvl2pPr lvl="1" algn="ctr">
              <a:lnSpc>
                <a:spcPct val="100000"/>
              </a:lnSpc>
              <a:spcBef>
                <a:spcPts val="0"/>
              </a:spcBef>
              <a:spcAft>
                <a:spcPts val="0"/>
              </a:spcAft>
              <a:buClr>
                <a:schemeClr val="dk2"/>
              </a:buClr>
              <a:buSzPts val="1200"/>
              <a:buNone/>
              <a:defRPr sz="1600">
                <a:solidFill>
                  <a:schemeClr val="dk2"/>
                </a:solidFill>
              </a:defRPr>
            </a:lvl2pPr>
            <a:lvl3pPr lvl="2" algn="ctr">
              <a:lnSpc>
                <a:spcPct val="100000"/>
              </a:lnSpc>
              <a:spcBef>
                <a:spcPts val="0"/>
              </a:spcBef>
              <a:spcAft>
                <a:spcPts val="0"/>
              </a:spcAft>
              <a:buClr>
                <a:schemeClr val="dk2"/>
              </a:buClr>
              <a:buSzPts val="1200"/>
              <a:buNone/>
              <a:defRPr sz="1600">
                <a:solidFill>
                  <a:schemeClr val="dk2"/>
                </a:solidFill>
              </a:defRPr>
            </a:lvl3pPr>
            <a:lvl4pPr lvl="3" algn="ctr">
              <a:lnSpc>
                <a:spcPct val="100000"/>
              </a:lnSpc>
              <a:spcBef>
                <a:spcPts val="0"/>
              </a:spcBef>
              <a:spcAft>
                <a:spcPts val="0"/>
              </a:spcAft>
              <a:buClr>
                <a:schemeClr val="dk2"/>
              </a:buClr>
              <a:buSzPts val="1200"/>
              <a:buNone/>
              <a:defRPr sz="1600">
                <a:solidFill>
                  <a:schemeClr val="dk2"/>
                </a:solidFill>
              </a:defRPr>
            </a:lvl4pPr>
            <a:lvl5pPr lvl="4" algn="ctr">
              <a:lnSpc>
                <a:spcPct val="100000"/>
              </a:lnSpc>
              <a:spcBef>
                <a:spcPts val="0"/>
              </a:spcBef>
              <a:spcAft>
                <a:spcPts val="0"/>
              </a:spcAft>
              <a:buClr>
                <a:schemeClr val="dk2"/>
              </a:buClr>
              <a:buSzPts val="1200"/>
              <a:buNone/>
              <a:defRPr sz="1600">
                <a:solidFill>
                  <a:schemeClr val="dk2"/>
                </a:solidFill>
              </a:defRPr>
            </a:lvl5pPr>
            <a:lvl6pPr lvl="5" algn="ctr">
              <a:lnSpc>
                <a:spcPct val="100000"/>
              </a:lnSpc>
              <a:spcBef>
                <a:spcPts val="0"/>
              </a:spcBef>
              <a:spcAft>
                <a:spcPts val="0"/>
              </a:spcAft>
              <a:buClr>
                <a:schemeClr val="dk2"/>
              </a:buClr>
              <a:buSzPts val="1200"/>
              <a:buNone/>
              <a:defRPr sz="1600">
                <a:solidFill>
                  <a:schemeClr val="dk2"/>
                </a:solidFill>
              </a:defRPr>
            </a:lvl6pPr>
            <a:lvl7pPr lvl="6" algn="ctr">
              <a:lnSpc>
                <a:spcPct val="100000"/>
              </a:lnSpc>
              <a:spcBef>
                <a:spcPts val="0"/>
              </a:spcBef>
              <a:spcAft>
                <a:spcPts val="0"/>
              </a:spcAft>
              <a:buClr>
                <a:schemeClr val="dk2"/>
              </a:buClr>
              <a:buSzPts val="1200"/>
              <a:buNone/>
              <a:defRPr sz="1600">
                <a:solidFill>
                  <a:schemeClr val="dk2"/>
                </a:solidFill>
              </a:defRPr>
            </a:lvl7pPr>
            <a:lvl8pPr lvl="7" algn="ctr">
              <a:lnSpc>
                <a:spcPct val="100000"/>
              </a:lnSpc>
              <a:spcBef>
                <a:spcPts val="0"/>
              </a:spcBef>
              <a:spcAft>
                <a:spcPts val="0"/>
              </a:spcAft>
              <a:buClr>
                <a:schemeClr val="dk2"/>
              </a:buClr>
              <a:buSzPts val="1200"/>
              <a:buNone/>
              <a:defRPr sz="1600">
                <a:solidFill>
                  <a:schemeClr val="dk2"/>
                </a:solidFill>
              </a:defRPr>
            </a:lvl8pPr>
            <a:lvl9pPr lvl="8" algn="ctr">
              <a:lnSpc>
                <a:spcPct val="100000"/>
              </a:lnSpc>
              <a:spcBef>
                <a:spcPts val="0"/>
              </a:spcBef>
              <a:spcAft>
                <a:spcPts val="0"/>
              </a:spcAft>
              <a:buClr>
                <a:schemeClr val="dk2"/>
              </a:buClr>
              <a:buSzPts val="1200"/>
              <a:buNone/>
              <a:defRPr sz="1600">
                <a:solidFill>
                  <a:schemeClr val="dk2"/>
                </a:solidFill>
              </a:defRPr>
            </a:lvl9pPr>
          </a:lstStyle>
          <a:p>
            <a:endParaRPr/>
          </a:p>
        </p:txBody>
      </p:sp>
      <p:sp>
        <p:nvSpPr>
          <p:cNvPr id="52" name="Google Shape;52;p45"/>
          <p:cNvSpPr txBox="1">
            <a:spLocks noGrp="1"/>
          </p:cNvSpPr>
          <p:nvPr>
            <p:ph type="title" idx="4"/>
          </p:nvPr>
        </p:nvSpPr>
        <p:spPr>
          <a:xfrm>
            <a:off x="8059167" y="1259591"/>
            <a:ext cx="3691200" cy="1136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Font typeface="Helvetica Neue"/>
              <a:buNone/>
              <a:defRPr sz="1867" b="1">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53" name="Google Shape;53;p45"/>
          <p:cNvSpPr txBox="1">
            <a:spLocks noGrp="1"/>
          </p:cNvSpPr>
          <p:nvPr>
            <p:ph type="title" idx="5"/>
          </p:nvPr>
        </p:nvSpPr>
        <p:spPr>
          <a:xfrm>
            <a:off x="8059167" y="1660467"/>
            <a:ext cx="3460800" cy="1671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1200"/>
              <a:buFont typeface="Helvetica Neue"/>
              <a:buNone/>
              <a:defRPr sz="1600">
                <a:solidFill>
                  <a:schemeClr val="dk2"/>
                </a:solidFill>
                <a:latin typeface="Helvetica Neue"/>
                <a:ea typeface="Helvetica Neue"/>
                <a:cs typeface="Helvetica Neue"/>
                <a:sym typeface="Helvetica Neue"/>
              </a:defRPr>
            </a:lvl1pPr>
            <a:lvl2pPr lvl="1" algn="ctr">
              <a:lnSpc>
                <a:spcPct val="100000"/>
              </a:lnSpc>
              <a:spcBef>
                <a:spcPts val="0"/>
              </a:spcBef>
              <a:spcAft>
                <a:spcPts val="0"/>
              </a:spcAft>
              <a:buClr>
                <a:schemeClr val="dk2"/>
              </a:buClr>
              <a:buSzPts val="1200"/>
              <a:buNone/>
              <a:defRPr sz="1600">
                <a:solidFill>
                  <a:schemeClr val="dk2"/>
                </a:solidFill>
              </a:defRPr>
            </a:lvl2pPr>
            <a:lvl3pPr lvl="2" algn="ctr">
              <a:lnSpc>
                <a:spcPct val="100000"/>
              </a:lnSpc>
              <a:spcBef>
                <a:spcPts val="0"/>
              </a:spcBef>
              <a:spcAft>
                <a:spcPts val="0"/>
              </a:spcAft>
              <a:buClr>
                <a:schemeClr val="dk2"/>
              </a:buClr>
              <a:buSzPts val="1200"/>
              <a:buNone/>
              <a:defRPr sz="1600">
                <a:solidFill>
                  <a:schemeClr val="dk2"/>
                </a:solidFill>
              </a:defRPr>
            </a:lvl3pPr>
            <a:lvl4pPr lvl="3" algn="ctr">
              <a:lnSpc>
                <a:spcPct val="100000"/>
              </a:lnSpc>
              <a:spcBef>
                <a:spcPts val="0"/>
              </a:spcBef>
              <a:spcAft>
                <a:spcPts val="0"/>
              </a:spcAft>
              <a:buClr>
                <a:schemeClr val="dk2"/>
              </a:buClr>
              <a:buSzPts val="1200"/>
              <a:buNone/>
              <a:defRPr sz="1600">
                <a:solidFill>
                  <a:schemeClr val="dk2"/>
                </a:solidFill>
              </a:defRPr>
            </a:lvl4pPr>
            <a:lvl5pPr lvl="4" algn="ctr">
              <a:lnSpc>
                <a:spcPct val="100000"/>
              </a:lnSpc>
              <a:spcBef>
                <a:spcPts val="0"/>
              </a:spcBef>
              <a:spcAft>
                <a:spcPts val="0"/>
              </a:spcAft>
              <a:buClr>
                <a:schemeClr val="dk2"/>
              </a:buClr>
              <a:buSzPts val="1200"/>
              <a:buNone/>
              <a:defRPr sz="1600">
                <a:solidFill>
                  <a:schemeClr val="dk2"/>
                </a:solidFill>
              </a:defRPr>
            </a:lvl5pPr>
            <a:lvl6pPr lvl="5" algn="ctr">
              <a:lnSpc>
                <a:spcPct val="100000"/>
              </a:lnSpc>
              <a:spcBef>
                <a:spcPts val="0"/>
              </a:spcBef>
              <a:spcAft>
                <a:spcPts val="0"/>
              </a:spcAft>
              <a:buClr>
                <a:schemeClr val="dk2"/>
              </a:buClr>
              <a:buSzPts val="1200"/>
              <a:buNone/>
              <a:defRPr sz="1600">
                <a:solidFill>
                  <a:schemeClr val="dk2"/>
                </a:solidFill>
              </a:defRPr>
            </a:lvl6pPr>
            <a:lvl7pPr lvl="6" algn="ctr">
              <a:lnSpc>
                <a:spcPct val="100000"/>
              </a:lnSpc>
              <a:spcBef>
                <a:spcPts val="0"/>
              </a:spcBef>
              <a:spcAft>
                <a:spcPts val="0"/>
              </a:spcAft>
              <a:buClr>
                <a:schemeClr val="dk2"/>
              </a:buClr>
              <a:buSzPts val="1200"/>
              <a:buNone/>
              <a:defRPr sz="1600">
                <a:solidFill>
                  <a:schemeClr val="dk2"/>
                </a:solidFill>
              </a:defRPr>
            </a:lvl7pPr>
            <a:lvl8pPr lvl="7" algn="ctr">
              <a:lnSpc>
                <a:spcPct val="100000"/>
              </a:lnSpc>
              <a:spcBef>
                <a:spcPts val="0"/>
              </a:spcBef>
              <a:spcAft>
                <a:spcPts val="0"/>
              </a:spcAft>
              <a:buClr>
                <a:schemeClr val="dk2"/>
              </a:buClr>
              <a:buSzPts val="1200"/>
              <a:buNone/>
              <a:defRPr sz="1600">
                <a:solidFill>
                  <a:schemeClr val="dk2"/>
                </a:solidFill>
              </a:defRPr>
            </a:lvl8pPr>
            <a:lvl9pPr lvl="8" algn="ctr">
              <a:lnSpc>
                <a:spcPct val="100000"/>
              </a:lnSpc>
              <a:spcBef>
                <a:spcPts val="0"/>
              </a:spcBef>
              <a:spcAft>
                <a:spcPts val="0"/>
              </a:spcAft>
              <a:buClr>
                <a:schemeClr val="dk2"/>
              </a:buClr>
              <a:buSzPts val="1200"/>
              <a:buNone/>
              <a:defRPr sz="1600">
                <a:solidFill>
                  <a:schemeClr val="dk2"/>
                </a:solidFill>
              </a:defRPr>
            </a:lvl9pPr>
          </a:lstStyle>
          <a:p>
            <a:endParaRPr/>
          </a:p>
        </p:txBody>
      </p:sp>
      <p:sp>
        <p:nvSpPr>
          <p:cNvPr id="54" name="Google Shape;54;p45"/>
          <p:cNvSpPr txBox="1">
            <a:spLocks noGrp="1"/>
          </p:cNvSpPr>
          <p:nvPr>
            <p:ph type="title" idx="6"/>
          </p:nvPr>
        </p:nvSpPr>
        <p:spPr>
          <a:xfrm>
            <a:off x="8059167" y="3685157"/>
            <a:ext cx="3691200" cy="1136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Font typeface="Helvetica Neue"/>
              <a:buNone/>
              <a:defRPr sz="1867" b="1">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55" name="Google Shape;55;p45"/>
          <p:cNvSpPr txBox="1">
            <a:spLocks noGrp="1"/>
          </p:cNvSpPr>
          <p:nvPr>
            <p:ph type="title" idx="7"/>
          </p:nvPr>
        </p:nvSpPr>
        <p:spPr>
          <a:xfrm>
            <a:off x="8059167" y="4086033"/>
            <a:ext cx="3460800" cy="1671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1200"/>
              <a:buFont typeface="Helvetica Neue"/>
              <a:buNone/>
              <a:defRPr sz="1600">
                <a:solidFill>
                  <a:schemeClr val="dk2"/>
                </a:solidFill>
                <a:latin typeface="Helvetica Neue"/>
                <a:ea typeface="Helvetica Neue"/>
                <a:cs typeface="Helvetica Neue"/>
                <a:sym typeface="Helvetica Neue"/>
              </a:defRPr>
            </a:lvl1pPr>
            <a:lvl2pPr lvl="1" algn="ctr">
              <a:lnSpc>
                <a:spcPct val="100000"/>
              </a:lnSpc>
              <a:spcBef>
                <a:spcPts val="0"/>
              </a:spcBef>
              <a:spcAft>
                <a:spcPts val="0"/>
              </a:spcAft>
              <a:buClr>
                <a:schemeClr val="dk2"/>
              </a:buClr>
              <a:buSzPts val="1200"/>
              <a:buNone/>
              <a:defRPr sz="1600">
                <a:solidFill>
                  <a:schemeClr val="dk2"/>
                </a:solidFill>
              </a:defRPr>
            </a:lvl2pPr>
            <a:lvl3pPr lvl="2" algn="ctr">
              <a:lnSpc>
                <a:spcPct val="100000"/>
              </a:lnSpc>
              <a:spcBef>
                <a:spcPts val="0"/>
              </a:spcBef>
              <a:spcAft>
                <a:spcPts val="0"/>
              </a:spcAft>
              <a:buClr>
                <a:schemeClr val="dk2"/>
              </a:buClr>
              <a:buSzPts val="1200"/>
              <a:buNone/>
              <a:defRPr sz="1600">
                <a:solidFill>
                  <a:schemeClr val="dk2"/>
                </a:solidFill>
              </a:defRPr>
            </a:lvl3pPr>
            <a:lvl4pPr lvl="3" algn="ctr">
              <a:lnSpc>
                <a:spcPct val="100000"/>
              </a:lnSpc>
              <a:spcBef>
                <a:spcPts val="0"/>
              </a:spcBef>
              <a:spcAft>
                <a:spcPts val="0"/>
              </a:spcAft>
              <a:buClr>
                <a:schemeClr val="dk2"/>
              </a:buClr>
              <a:buSzPts val="1200"/>
              <a:buNone/>
              <a:defRPr sz="1600">
                <a:solidFill>
                  <a:schemeClr val="dk2"/>
                </a:solidFill>
              </a:defRPr>
            </a:lvl4pPr>
            <a:lvl5pPr lvl="4" algn="ctr">
              <a:lnSpc>
                <a:spcPct val="100000"/>
              </a:lnSpc>
              <a:spcBef>
                <a:spcPts val="0"/>
              </a:spcBef>
              <a:spcAft>
                <a:spcPts val="0"/>
              </a:spcAft>
              <a:buClr>
                <a:schemeClr val="dk2"/>
              </a:buClr>
              <a:buSzPts val="1200"/>
              <a:buNone/>
              <a:defRPr sz="1600">
                <a:solidFill>
                  <a:schemeClr val="dk2"/>
                </a:solidFill>
              </a:defRPr>
            </a:lvl5pPr>
            <a:lvl6pPr lvl="5" algn="ctr">
              <a:lnSpc>
                <a:spcPct val="100000"/>
              </a:lnSpc>
              <a:spcBef>
                <a:spcPts val="0"/>
              </a:spcBef>
              <a:spcAft>
                <a:spcPts val="0"/>
              </a:spcAft>
              <a:buClr>
                <a:schemeClr val="dk2"/>
              </a:buClr>
              <a:buSzPts val="1200"/>
              <a:buNone/>
              <a:defRPr sz="1600">
                <a:solidFill>
                  <a:schemeClr val="dk2"/>
                </a:solidFill>
              </a:defRPr>
            </a:lvl6pPr>
            <a:lvl7pPr lvl="6" algn="ctr">
              <a:lnSpc>
                <a:spcPct val="100000"/>
              </a:lnSpc>
              <a:spcBef>
                <a:spcPts val="0"/>
              </a:spcBef>
              <a:spcAft>
                <a:spcPts val="0"/>
              </a:spcAft>
              <a:buClr>
                <a:schemeClr val="dk2"/>
              </a:buClr>
              <a:buSzPts val="1200"/>
              <a:buNone/>
              <a:defRPr sz="1600">
                <a:solidFill>
                  <a:schemeClr val="dk2"/>
                </a:solidFill>
              </a:defRPr>
            </a:lvl7pPr>
            <a:lvl8pPr lvl="7" algn="ctr">
              <a:lnSpc>
                <a:spcPct val="100000"/>
              </a:lnSpc>
              <a:spcBef>
                <a:spcPts val="0"/>
              </a:spcBef>
              <a:spcAft>
                <a:spcPts val="0"/>
              </a:spcAft>
              <a:buClr>
                <a:schemeClr val="dk2"/>
              </a:buClr>
              <a:buSzPts val="1200"/>
              <a:buNone/>
              <a:defRPr sz="1600">
                <a:solidFill>
                  <a:schemeClr val="dk2"/>
                </a:solidFill>
              </a:defRPr>
            </a:lvl8pPr>
            <a:lvl9pPr lvl="8" algn="ctr">
              <a:lnSpc>
                <a:spcPct val="100000"/>
              </a:lnSpc>
              <a:spcBef>
                <a:spcPts val="0"/>
              </a:spcBef>
              <a:spcAft>
                <a:spcPts val="0"/>
              </a:spcAft>
              <a:buClr>
                <a:schemeClr val="dk2"/>
              </a:buClr>
              <a:buSzPts val="1200"/>
              <a:buNone/>
              <a:defRPr sz="1600">
                <a:solidFill>
                  <a:schemeClr val="dk2"/>
                </a:solidFill>
              </a:defRPr>
            </a:lvl9pPr>
          </a:lstStyle>
          <a:p>
            <a:endParaRPr/>
          </a:p>
        </p:txBody>
      </p:sp>
      <p:sp>
        <p:nvSpPr>
          <p:cNvPr id="56" name="Google Shape;56;p45"/>
          <p:cNvSpPr txBox="1">
            <a:spLocks noGrp="1"/>
          </p:cNvSpPr>
          <p:nvPr>
            <p:ph type="sldNum" idx="12"/>
          </p:nvPr>
        </p:nvSpPr>
        <p:spPr>
          <a:xfrm>
            <a:off x="11409045" y="6333135"/>
            <a:ext cx="731600" cy="5248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9pPr>
          </a:lstStyle>
          <a:p>
            <a:fld id="{00000000-1234-1234-1234-123412341234}" type="slidenum">
              <a:rPr lang="ru" smtClean="0"/>
              <a:pPr/>
              <a:t>‹#›</a:t>
            </a:fld>
            <a:endParaRPr lang="ru"/>
          </a:p>
        </p:txBody>
      </p:sp>
    </p:spTree>
    <p:extLst>
      <p:ext uri="{BB962C8B-B14F-4D97-AF65-F5344CB8AC3E}">
        <p14:creationId xmlns:p14="http://schemas.microsoft.com/office/powerpoint/2010/main" val="3377915328"/>
      </p:ext>
    </p:extLst>
  </p:cSld>
  <p:clrMapOvr>
    <a:masterClrMapping/>
  </p:clrMapOvr>
  <p:extLst>
    <p:ext uri="{DCECCB84-F9BA-43D5-87BE-67443E8EF086}">
      <p15:sldGuideLst xmlns:p15="http://schemas.microsoft.com/office/powerpoint/2012/main">
        <p15:guide id="1" pos="3628">
          <p15:clr>
            <a:srgbClr val="FA7B17"/>
          </p15:clr>
        </p15:guide>
        <p15:guide id="2" orient="horz" pos="680">
          <p15:clr>
            <a:srgbClr val="FA7B17"/>
          </p15:clr>
        </p15:guide>
        <p15:guide id="3" orient="horz" pos="227">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Название раздела и текст с диаграммой">
  <p:cSld name="Название раздела и текст с диаграммой">
    <p:bg>
      <p:bgPr>
        <a:solidFill>
          <a:schemeClr val="lt2"/>
        </a:solidFill>
        <a:effectLst/>
      </p:bgPr>
    </p:bg>
    <p:spTree>
      <p:nvGrpSpPr>
        <p:cNvPr id="1" name="Shape 57"/>
        <p:cNvGrpSpPr/>
        <p:nvPr/>
      </p:nvGrpSpPr>
      <p:grpSpPr>
        <a:xfrm>
          <a:off x="0" y="0"/>
          <a:ext cx="0" cy="0"/>
          <a:chOff x="0" y="0"/>
          <a:chExt cx="0" cy="0"/>
        </a:xfrm>
      </p:grpSpPr>
      <p:sp>
        <p:nvSpPr>
          <p:cNvPr id="58" name="Google Shape;58;p46"/>
          <p:cNvSpPr txBox="1">
            <a:spLocks noGrp="1"/>
          </p:cNvSpPr>
          <p:nvPr>
            <p:ph type="title"/>
          </p:nvPr>
        </p:nvSpPr>
        <p:spPr>
          <a:xfrm>
            <a:off x="379233" y="503583"/>
            <a:ext cx="7534400" cy="668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000"/>
              <a:buFont typeface="Helvetica Neue"/>
              <a:buNone/>
              <a:defRPr sz="1333">
                <a:latin typeface="Helvetica Neue"/>
                <a:ea typeface="Helvetica Neue"/>
                <a:cs typeface="Helvetica Neue"/>
                <a:sym typeface="Helvetica Neue"/>
              </a:defRPr>
            </a:lvl1pPr>
            <a:lvl2pPr lvl="1" algn="ctr">
              <a:lnSpc>
                <a:spcPct val="100000"/>
              </a:lnSpc>
              <a:spcBef>
                <a:spcPts val="0"/>
              </a:spcBef>
              <a:spcAft>
                <a:spcPts val="0"/>
              </a:spcAft>
              <a:buSzPts val="1200"/>
              <a:buNone/>
              <a:defRPr sz="1600"/>
            </a:lvl2pPr>
            <a:lvl3pPr lvl="2" algn="ctr">
              <a:lnSpc>
                <a:spcPct val="100000"/>
              </a:lnSpc>
              <a:spcBef>
                <a:spcPts val="0"/>
              </a:spcBef>
              <a:spcAft>
                <a:spcPts val="0"/>
              </a:spcAft>
              <a:buSzPts val="1200"/>
              <a:buNone/>
              <a:defRPr sz="1600"/>
            </a:lvl3pPr>
            <a:lvl4pPr lvl="3" algn="ctr">
              <a:lnSpc>
                <a:spcPct val="100000"/>
              </a:lnSpc>
              <a:spcBef>
                <a:spcPts val="0"/>
              </a:spcBef>
              <a:spcAft>
                <a:spcPts val="0"/>
              </a:spcAft>
              <a:buSzPts val="1200"/>
              <a:buNone/>
              <a:defRPr sz="1600"/>
            </a:lvl4pPr>
            <a:lvl5pPr lvl="4" algn="ctr">
              <a:lnSpc>
                <a:spcPct val="100000"/>
              </a:lnSpc>
              <a:spcBef>
                <a:spcPts val="0"/>
              </a:spcBef>
              <a:spcAft>
                <a:spcPts val="0"/>
              </a:spcAft>
              <a:buSzPts val="1200"/>
              <a:buNone/>
              <a:defRPr sz="1600"/>
            </a:lvl5pPr>
            <a:lvl6pPr lvl="5" algn="ctr">
              <a:lnSpc>
                <a:spcPct val="100000"/>
              </a:lnSpc>
              <a:spcBef>
                <a:spcPts val="0"/>
              </a:spcBef>
              <a:spcAft>
                <a:spcPts val="0"/>
              </a:spcAft>
              <a:buSzPts val="1200"/>
              <a:buNone/>
              <a:defRPr sz="1600"/>
            </a:lvl6pPr>
            <a:lvl7pPr lvl="6" algn="ctr">
              <a:lnSpc>
                <a:spcPct val="100000"/>
              </a:lnSpc>
              <a:spcBef>
                <a:spcPts val="0"/>
              </a:spcBef>
              <a:spcAft>
                <a:spcPts val="0"/>
              </a:spcAft>
              <a:buSzPts val="1200"/>
              <a:buNone/>
              <a:defRPr sz="1600"/>
            </a:lvl7pPr>
            <a:lvl8pPr lvl="7" algn="ctr">
              <a:lnSpc>
                <a:spcPct val="100000"/>
              </a:lnSpc>
              <a:spcBef>
                <a:spcPts val="0"/>
              </a:spcBef>
              <a:spcAft>
                <a:spcPts val="0"/>
              </a:spcAft>
              <a:buSzPts val="1200"/>
              <a:buNone/>
              <a:defRPr sz="1600"/>
            </a:lvl8pPr>
            <a:lvl9pPr lvl="8" algn="ctr">
              <a:lnSpc>
                <a:spcPct val="100000"/>
              </a:lnSpc>
              <a:spcBef>
                <a:spcPts val="0"/>
              </a:spcBef>
              <a:spcAft>
                <a:spcPts val="0"/>
              </a:spcAft>
              <a:buSzPts val="1200"/>
              <a:buNone/>
              <a:defRPr sz="1600"/>
            </a:lvl9pPr>
          </a:lstStyle>
          <a:p>
            <a:endParaRPr/>
          </a:p>
        </p:txBody>
      </p:sp>
      <p:cxnSp>
        <p:nvCxnSpPr>
          <p:cNvPr id="59" name="Google Shape;59;p46"/>
          <p:cNvCxnSpPr/>
          <p:nvPr/>
        </p:nvCxnSpPr>
        <p:spPr>
          <a:xfrm>
            <a:off x="504833" y="490969"/>
            <a:ext cx="11245600" cy="0"/>
          </a:xfrm>
          <a:prstGeom prst="straightConnector1">
            <a:avLst/>
          </a:prstGeom>
          <a:noFill/>
          <a:ln w="9525" cap="flat" cmpd="sng">
            <a:solidFill>
              <a:schemeClr val="dk1"/>
            </a:solidFill>
            <a:prstDash val="solid"/>
            <a:round/>
            <a:headEnd type="none" w="sm" len="sm"/>
            <a:tailEnd type="none" w="sm" len="sm"/>
          </a:ln>
        </p:spPr>
      </p:cxnSp>
      <p:sp>
        <p:nvSpPr>
          <p:cNvPr id="60" name="Google Shape;60;p46"/>
          <p:cNvSpPr txBox="1">
            <a:spLocks noGrp="1"/>
          </p:cNvSpPr>
          <p:nvPr>
            <p:ph type="title" idx="2"/>
          </p:nvPr>
        </p:nvSpPr>
        <p:spPr>
          <a:xfrm>
            <a:off x="379233" y="1259600"/>
            <a:ext cx="5380800" cy="1136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Font typeface="Helvetica Neue"/>
              <a:buNone/>
              <a:defRPr sz="1867" b="1">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61" name="Google Shape;61;p46"/>
          <p:cNvSpPr txBox="1">
            <a:spLocks noGrp="1"/>
          </p:cNvSpPr>
          <p:nvPr>
            <p:ph type="title" idx="3"/>
          </p:nvPr>
        </p:nvSpPr>
        <p:spPr>
          <a:xfrm>
            <a:off x="379233" y="1660467"/>
            <a:ext cx="5380800" cy="4717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1200"/>
              <a:buFont typeface="Helvetica Neue"/>
              <a:buNone/>
              <a:defRPr sz="1600">
                <a:solidFill>
                  <a:schemeClr val="dk2"/>
                </a:solidFill>
                <a:latin typeface="Helvetica Neue"/>
                <a:ea typeface="Helvetica Neue"/>
                <a:cs typeface="Helvetica Neue"/>
                <a:sym typeface="Helvetica Neue"/>
              </a:defRPr>
            </a:lvl1pPr>
            <a:lvl2pPr lvl="1" algn="ctr">
              <a:lnSpc>
                <a:spcPct val="100000"/>
              </a:lnSpc>
              <a:spcBef>
                <a:spcPts val="0"/>
              </a:spcBef>
              <a:spcAft>
                <a:spcPts val="0"/>
              </a:spcAft>
              <a:buClr>
                <a:schemeClr val="dk2"/>
              </a:buClr>
              <a:buSzPts val="1200"/>
              <a:buNone/>
              <a:defRPr sz="1600">
                <a:solidFill>
                  <a:schemeClr val="dk2"/>
                </a:solidFill>
              </a:defRPr>
            </a:lvl2pPr>
            <a:lvl3pPr lvl="2" algn="ctr">
              <a:lnSpc>
                <a:spcPct val="100000"/>
              </a:lnSpc>
              <a:spcBef>
                <a:spcPts val="0"/>
              </a:spcBef>
              <a:spcAft>
                <a:spcPts val="0"/>
              </a:spcAft>
              <a:buClr>
                <a:schemeClr val="dk2"/>
              </a:buClr>
              <a:buSzPts val="1200"/>
              <a:buNone/>
              <a:defRPr sz="1600">
                <a:solidFill>
                  <a:schemeClr val="dk2"/>
                </a:solidFill>
              </a:defRPr>
            </a:lvl3pPr>
            <a:lvl4pPr lvl="3" algn="ctr">
              <a:lnSpc>
                <a:spcPct val="100000"/>
              </a:lnSpc>
              <a:spcBef>
                <a:spcPts val="0"/>
              </a:spcBef>
              <a:spcAft>
                <a:spcPts val="0"/>
              </a:spcAft>
              <a:buClr>
                <a:schemeClr val="dk2"/>
              </a:buClr>
              <a:buSzPts val="1200"/>
              <a:buNone/>
              <a:defRPr sz="1600">
                <a:solidFill>
                  <a:schemeClr val="dk2"/>
                </a:solidFill>
              </a:defRPr>
            </a:lvl4pPr>
            <a:lvl5pPr lvl="4" algn="ctr">
              <a:lnSpc>
                <a:spcPct val="100000"/>
              </a:lnSpc>
              <a:spcBef>
                <a:spcPts val="0"/>
              </a:spcBef>
              <a:spcAft>
                <a:spcPts val="0"/>
              </a:spcAft>
              <a:buClr>
                <a:schemeClr val="dk2"/>
              </a:buClr>
              <a:buSzPts val="1200"/>
              <a:buNone/>
              <a:defRPr sz="1600">
                <a:solidFill>
                  <a:schemeClr val="dk2"/>
                </a:solidFill>
              </a:defRPr>
            </a:lvl5pPr>
            <a:lvl6pPr lvl="5" algn="ctr">
              <a:lnSpc>
                <a:spcPct val="100000"/>
              </a:lnSpc>
              <a:spcBef>
                <a:spcPts val="0"/>
              </a:spcBef>
              <a:spcAft>
                <a:spcPts val="0"/>
              </a:spcAft>
              <a:buClr>
                <a:schemeClr val="dk2"/>
              </a:buClr>
              <a:buSzPts val="1200"/>
              <a:buNone/>
              <a:defRPr sz="1600">
                <a:solidFill>
                  <a:schemeClr val="dk2"/>
                </a:solidFill>
              </a:defRPr>
            </a:lvl6pPr>
            <a:lvl7pPr lvl="6" algn="ctr">
              <a:lnSpc>
                <a:spcPct val="100000"/>
              </a:lnSpc>
              <a:spcBef>
                <a:spcPts val="0"/>
              </a:spcBef>
              <a:spcAft>
                <a:spcPts val="0"/>
              </a:spcAft>
              <a:buClr>
                <a:schemeClr val="dk2"/>
              </a:buClr>
              <a:buSzPts val="1200"/>
              <a:buNone/>
              <a:defRPr sz="1600">
                <a:solidFill>
                  <a:schemeClr val="dk2"/>
                </a:solidFill>
              </a:defRPr>
            </a:lvl7pPr>
            <a:lvl8pPr lvl="7" algn="ctr">
              <a:lnSpc>
                <a:spcPct val="100000"/>
              </a:lnSpc>
              <a:spcBef>
                <a:spcPts val="0"/>
              </a:spcBef>
              <a:spcAft>
                <a:spcPts val="0"/>
              </a:spcAft>
              <a:buClr>
                <a:schemeClr val="dk2"/>
              </a:buClr>
              <a:buSzPts val="1200"/>
              <a:buNone/>
              <a:defRPr sz="1600">
                <a:solidFill>
                  <a:schemeClr val="dk2"/>
                </a:solidFill>
              </a:defRPr>
            </a:lvl8pPr>
            <a:lvl9pPr lvl="8" algn="ctr">
              <a:lnSpc>
                <a:spcPct val="100000"/>
              </a:lnSpc>
              <a:spcBef>
                <a:spcPts val="0"/>
              </a:spcBef>
              <a:spcAft>
                <a:spcPts val="0"/>
              </a:spcAft>
              <a:buClr>
                <a:schemeClr val="dk2"/>
              </a:buClr>
              <a:buSzPts val="1200"/>
              <a:buNone/>
              <a:defRPr sz="1600">
                <a:solidFill>
                  <a:schemeClr val="dk2"/>
                </a:solidFill>
              </a:defRPr>
            </a:lvl9pPr>
          </a:lstStyle>
          <a:p>
            <a:endParaRPr/>
          </a:p>
        </p:txBody>
      </p:sp>
      <p:sp>
        <p:nvSpPr>
          <p:cNvPr id="62" name="Google Shape;62;p46"/>
          <p:cNvSpPr txBox="1">
            <a:spLocks noGrp="1"/>
          </p:cNvSpPr>
          <p:nvPr>
            <p:ph type="sldNum" idx="12"/>
          </p:nvPr>
        </p:nvSpPr>
        <p:spPr>
          <a:xfrm>
            <a:off x="11409045" y="6333135"/>
            <a:ext cx="731600" cy="5248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9pPr>
          </a:lstStyle>
          <a:p>
            <a:fld id="{00000000-1234-1234-1234-123412341234}" type="slidenum">
              <a:rPr lang="ru" smtClean="0"/>
              <a:pPr/>
              <a:t>‹#›</a:t>
            </a:fld>
            <a:endParaRPr lang="ru"/>
          </a:p>
        </p:txBody>
      </p:sp>
    </p:spTree>
    <p:extLst>
      <p:ext uri="{BB962C8B-B14F-4D97-AF65-F5344CB8AC3E}">
        <p14:creationId xmlns:p14="http://schemas.microsoft.com/office/powerpoint/2010/main" val="3682844258"/>
      </p:ext>
    </p:extLst>
  </p:cSld>
  <p:clrMapOvr>
    <a:masterClrMapping/>
  </p:clrMapOvr>
  <p:extLst>
    <p:ext uri="{DCECCB84-F9BA-43D5-87BE-67443E8EF086}">
      <p15:sldGuideLst xmlns:p15="http://schemas.microsoft.com/office/powerpoint/2012/main">
        <p15:guide id="1" pos="2948">
          <p15:clr>
            <a:srgbClr val="FA7B17"/>
          </p15:clr>
        </p15:guide>
        <p15:guide id="2" pos="2721">
          <p15:clr>
            <a:srgbClr val="FA7B17"/>
          </p15:clr>
        </p15:guide>
        <p15:guide id="3" orient="horz" pos="227">
          <p15:clr>
            <a:srgbClr val="FA7B17"/>
          </p15:clr>
        </p15:guide>
        <p15:guide id="4" orient="horz" pos="3013">
          <p15:clr>
            <a:srgbClr val="FA7B17"/>
          </p15:clr>
        </p15:guide>
        <p15:guide id="5" pos="227">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Название раздела и четыре столбцов">
  <p:cSld name="Название раздела и четыре столбцов">
    <p:bg>
      <p:bgPr>
        <a:solidFill>
          <a:schemeClr val="lt2"/>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379233" y="503583"/>
            <a:ext cx="7534400" cy="668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000"/>
              <a:buFont typeface="Helvetica Neue"/>
              <a:buNone/>
              <a:defRPr sz="1333">
                <a:latin typeface="Helvetica Neue"/>
                <a:ea typeface="Helvetica Neue"/>
                <a:cs typeface="Helvetica Neue"/>
                <a:sym typeface="Helvetica Neue"/>
              </a:defRPr>
            </a:lvl1pPr>
            <a:lvl2pPr lvl="1" algn="ctr">
              <a:lnSpc>
                <a:spcPct val="100000"/>
              </a:lnSpc>
              <a:spcBef>
                <a:spcPts val="0"/>
              </a:spcBef>
              <a:spcAft>
                <a:spcPts val="0"/>
              </a:spcAft>
              <a:buSzPts val="1200"/>
              <a:buNone/>
              <a:defRPr sz="1600"/>
            </a:lvl2pPr>
            <a:lvl3pPr lvl="2" algn="ctr">
              <a:lnSpc>
                <a:spcPct val="100000"/>
              </a:lnSpc>
              <a:spcBef>
                <a:spcPts val="0"/>
              </a:spcBef>
              <a:spcAft>
                <a:spcPts val="0"/>
              </a:spcAft>
              <a:buSzPts val="1200"/>
              <a:buNone/>
              <a:defRPr sz="1600"/>
            </a:lvl3pPr>
            <a:lvl4pPr lvl="3" algn="ctr">
              <a:lnSpc>
                <a:spcPct val="100000"/>
              </a:lnSpc>
              <a:spcBef>
                <a:spcPts val="0"/>
              </a:spcBef>
              <a:spcAft>
                <a:spcPts val="0"/>
              </a:spcAft>
              <a:buSzPts val="1200"/>
              <a:buNone/>
              <a:defRPr sz="1600"/>
            </a:lvl4pPr>
            <a:lvl5pPr lvl="4" algn="ctr">
              <a:lnSpc>
                <a:spcPct val="100000"/>
              </a:lnSpc>
              <a:spcBef>
                <a:spcPts val="0"/>
              </a:spcBef>
              <a:spcAft>
                <a:spcPts val="0"/>
              </a:spcAft>
              <a:buSzPts val="1200"/>
              <a:buNone/>
              <a:defRPr sz="1600"/>
            </a:lvl5pPr>
            <a:lvl6pPr lvl="5" algn="ctr">
              <a:lnSpc>
                <a:spcPct val="100000"/>
              </a:lnSpc>
              <a:spcBef>
                <a:spcPts val="0"/>
              </a:spcBef>
              <a:spcAft>
                <a:spcPts val="0"/>
              </a:spcAft>
              <a:buSzPts val="1200"/>
              <a:buNone/>
              <a:defRPr sz="1600"/>
            </a:lvl6pPr>
            <a:lvl7pPr lvl="6" algn="ctr">
              <a:lnSpc>
                <a:spcPct val="100000"/>
              </a:lnSpc>
              <a:spcBef>
                <a:spcPts val="0"/>
              </a:spcBef>
              <a:spcAft>
                <a:spcPts val="0"/>
              </a:spcAft>
              <a:buSzPts val="1200"/>
              <a:buNone/>
              <a:defRPr sz="1600"/>
            </a:lvl7pPr>
            <a:lvl8pPr lvl="7" algn="ctr">
              <a:lnSpc>
                <a:spcPct val="100000"/>
              </a:lnSpc>
              <a:spcBef>
                <a:spcPts val="0"/>
              </a:spcBef>
              <a:spcAft>
                <a:spcPts val="0"/>
              </a:spcAft>
              <a:buSzPts val="1200"/>
              <a:buNone/>
              <a:defRPr sz="1600"/>
            </a:lvl8pPr>
            <a:lvl9pPr lvl="8" algn="ctr">
              <a:lnSpc>
                <a:spcPct val="100000"/>
              </a:lnSpc>
              <a:spcBef>
                <a:spcPts val="0"/>
              </a:spcBef>
              <a:spcAft>
                <a:spcPts val="0"/>
              </a:spcAft>
              <a:buSzPts val="1200"/>
              <a:buNone/>
              <a:defRPr sz="1600"/>
            </a:lvl9pPr>
          </a:lstStyle>
          <a:p>
            <a:endParaRPr/>
          </a:p>
        </p:txBody>
      </p:sp>
      <p:cxnSp>
        <p:nvCxnSpPr>
          <p:cNvPr id="65" name="Google Shape;65;p47"/>
          <p:cNvCxnSpPr/>
          <p:nvPr/>
        </p:nvCxnSpPr>
        <p:spPr>
          <a:xfrm>
            <a:off x="504833" y="490969"/>
            <a:ext cx="11245600" cy="0"/>
          </a:xfrm>
          <a:prstGeom prst="straightConnector1">
            <a:avLst/>
          </a:prstGeom>
          <a:noFill/>
          <a:ln w="9525" cap="flat" cmpd="sng">
            <a:solidFill>
              <a:schemeClr val="dk1"/>
            </a:solidFill>
            <a:prstDash val="solid"/>
            <a:round/>
            <a:headEnd type="none" w="sm" len="sm"/>
            <a:tailEnd type="none" w="sm" len="sm"/>
          </a:ln>
        </p:spPr>
      </p:cxnSp>
      <p:sp>
        <p:nvSpPr>
          <p:cNvPr id="66" name="Google Shape;66;p47"/>
          <p:cNvSpPr txBox="1">
            <a:spLocks noGrp="1"/>
          </p:cNvSpPr>
          <p:nvPr>
            <p:ph type="title" idx="2"/>
          </p:nvPr>
        </p:nvSpPr>
        <p:spPr>
          <a:xfrm>
            <a:off x="379233" y="1259600"/>
            <a:ext cx="5380800" cy="1136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Font typeface="Helvetica Neue"/>
              <a:buNone/>
              <a:defRPr sz="1867" b="1">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67" name="Google Shape;67;p47"/>
          <p:cNvSpPr txBox="1">
            <a:spLocks noGrp="1"/>
          </p:cNvSpPr>
          <p:nvPr>
            <p:ph type="title" idx="3"/>
          </p:nvPr>
        </p:nvSpPr>
        <p:spPr>
          <a:xfrm>
            <a:off x="379233" y="1660467"/>
            <a:ext cx="5380800" cy="169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1200"/>
              <a:buFont typeface="Helvetica Neue"/>
              <a:buNone/>
              <a:defRPr sz="1600">
                <a:solidFill>
                  <a:schemeClr val="dk2"/>
                </a:solidFill>
                <a:latin typeface="Helvetica Neue"/>
                <a:ea typeface="Helvetica Neue"/>
                <a:cs typeface="Helvetica Neue"/>
                <a:sym typeface="Helvetica Neue"/>
              </a:defRPr>
            </a:lvl1pPr>
            <a:lvl2pPr lvl="1" algn="ctr">
              <a:lnSpc>
                <a:spcPct val="100000"/>
              </a:lnSpc>
              <a:spcBef>
                <a:spcPts val="0"/>
              </a:spcBef>
              <a:spcAft>
                <a:spcPts val="0"/>
              </a:spcAft>
              <a:buClr>
                <a:schemeClr val="dk2"/>
              </a:buClr>
              <a:buSzPts val="1200"/>
              <a:buNone/>
              <a:defRPr sz="1600">
                <a:solidFill>
                  <a:schemeClr val="dk2"/>
                </a:solidFill>
              </a:defRPr>
            </a:lvl2pPr>
            <a:lvl3pPr lvl="2" algn="ctr">
              <a:lnSpc>
                <a:spcPct val="100000"/>
              </a:lnSpc>
              <a:spcBef>
                <a:spcPts val="0"/>
              </a:spcBef>
              <a:spcAft>
                <a:spcPts val="0"/>
              </a:spcAft>
              <a:buClr>
                <a:schemeClr val="dk2"/>
              </a:buClr>
              <a:buSzPts val="1200"/>
              <a:buNone/>
              <a:defRPr sz="1600">
                <a:solidFill>
                  <a:schemeClr val="dk2"/>
                </a:solidFill>
              </a:defRPr>
            </a:lvl3pPr>
            <a:lvl4pPr lvl="3" algn="ctr">
              <a:lnSpc>
                <a:spcPct val="100000"/>
              </a:lnSpc>
              <a:spcBef>
                <a:spcPts val="0"/>
              </a:spcBef>
              <a:spcAft>
                <a:spcPts val="0"/>
              </a:spcAft>
              <a:buClr>
                <a:schemeClr val="dk2"/>
              </a:buClr>
              <a:buSzPts val="1200"/>
              <a:buNone/>
              <a:defRPr sz="1600">
                <a:solidFill>
                  <a:schemeClr val="dk2"/>
                </a:solidFill>
              </a:defRPr>
            </a:lvl4pPr>
            <a:lvl5pPr lvl="4" algn="ctr">
              <a:lnSpc>
                <a:spcPct val="100000"/>
              </a:lnSpc>
              <a:spcBef>
                <a:spcPts val="0"/>
              </a:spcBef>
              <a:spcAft>
                <a:spcPts val="0"/>
              </a:spcAft>
              <a:buClr>
                <a:schemeClr val="dk2"/>
              </a:buClr>
              <a:buSzPts val="1200"/>
              <a:buNone/>
              <a:defRPr sz="1600">
                <a:solidFill>
                  <a:schemeClr val="dk2"/>
                </a:solidFill>
              </a:defRPr>
            </a:lvl5pPr>
            <a:lvl6pPr lvl="5" algn="ctr">
              <a:lnSpc>
                <a:spcPct val="100000"/>
              </a:lnSpc>
              <a:spcBef>
                <a:spcPts val="0"/>
              </a:spcBef>
              <a:spcAft>
                <a:spcPts val="0"/>
              </a:spcAft>
              <a:buClr>
                <a:schemeClr val="dk2"/>
              </a:buClr>
              <a:buSzPts val="1200"/>
              <a:buNone/>
              <a:defRPr sz="1600">
                <a:solidFill>
                  <a:schemeClr val="dk2"/>
                </a:solidFill>
              </a:defRPr>
            </a:lvl6pPr>
            <a:lvl7pPr lvl="6" algn="ctr">
              <a:lnSpc>
                <a:spcPct val="100000"/>
              </a:lnSpc>
              <a:spcBef>
                <a:spcPts val="0"/>
              </a:spcBef>
              <a:spcAft>
                <a:spcPts val="0"/>
              </a:spcAft>
              <a:buClr>
                <a:schemeClr val="dk2"/>
              </a:buClr>
              <a:buSzPts val="1200"/>
              <a:buNone/>
              <a:defRPr sz="1600">
                <a:solidFill>
                  <a:schemeClr val="dk2"/>
                </a:solidFill>
              </a:defRPr>
            </a:lvl7pPr>
            <a:lvl8pPr lvl="7" algn="ctr">
              <a:lnSpc>
                <a:spcPct val="100000"/>
              </a:lnSpc>
              <a:spcBef>
                <a:spcPts val="0"/>
              </a:spcBef>
              <a:spcAft>
                <a:spcPts val="0"/>
              </a:spcAft>
              <a:buClr>
                <a:schemeClr val="dk2"/>
              </a:buClr>
              <a:buSzPts val="1200"/>
              <a:buNone/>
              <a:defRPr sz="1600">
                <a:solidFill>
                  <a:schemeClr val="dk2"/>
                </a:solidFill>
              </a:defRPr>
            </a:lvl8pPr>
            <a:lvl9pPr lvl="8" algn="ctr">
              <a:lnSpc>
                <a:spcPct val="100000"/>
              </a:lnSpc>
              <a:spcBef>
                <a:spcPts val="0"/>
              </a:spcBef>
              <a:spcAft>
                <a:spcPts val="0"/>
              </a:spcAft>
              <a:buClr>
                <a:schemeClr val="dk2"/>
              </a:buClr>
              <a:buSzPts val="1200"/>
              <a:buNone/>
              <a:defRPr sz="1600">
                <a:solidFill>
                  <a:schemeClr val="dk2"/>
                </a:solidFill>
              </a:defRPr>
            </a:lvl9pPr>
          </a:lstStyle>
          <a:p>
            <a:endParaRPr/>
          </a:p>
        </p:txBody>
      </p:sp>
      <p:sp>
        <p:nvSpPr>
          <p:cNvPr id="68" name="Google Shape;68;p47"/>
          <p:cNvSpPr txBox="1">
            <a:spLocks noGrp="1"/>
          </p:cNvSpPr>
          <p:nvPr>
            <p:ph type="title" idx="4"/>
          </p:nvPr>
        </p:nvSpPr>
        <p:spPr>
          <a:xfrm>
            <a:off x="6122479" y="1259600"/>
            <a:ext cx="5380800" cy="1136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Font typeface="Helvetica Neue"/>
              <a:buNone/>
              <a:defRPr sz="1867" b="1">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69" name="Google Shape;69;p47"/>
          <p:cNvSpPr txBox="1">
            <a:spLocks noGrp="1"/>
          </p:cNvSpPr>
          <p:nvPr>
            <p:ph type="title" idx="5"/>
          </p:nvPr>
        </p:nvSpPr>
        <p:spPr>
          <a:xfrm>
            <a:off x="6122467" y="1660467"/>
            <a:ext cx="5380800" cy="169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1200"/>
              <a:buFont typeface="Helvetica Neue"/>
              <a:buNone/>
              <a:defRPr sz="1600">
                <a:solidFill>
                  <a:schemeClr val="dk2"/>
                </a:solidFill>
                <a:latin typeface="Helvetica Neue"/>
                <a:ea typeface="Helvetica Neue"/>
                <a:cs typeface="Helvetica Neue"/>
                <a:sym typeface="Helvetica Neue"/>
              </a:defRPr>
            </a:lvl1pPr>
            <a:lvl2pPr lvl="1" algn="ctr">
              <a:lnSpc>
                <a:spcPct val="100000"/>
              </a:lnSpc>
              <a:spcBef>
                <a:spcPts val="0"/>
              </a:spcBef>
              <a:spcAft>
                <a:spcPts val="0"/>
              </a:spcAft>
              <a:buClr>
                <a:schemeClr val="dk2"/>
              </a:buClr>
              <a:buSzPts val="1200"/>
              <a:buNone/>
              <a:defRPr sz="1600">
                <a:solidFill>
                  <a:schemeClr val="dk2"/>
                </a:solidFill>
              </a:defRPr>
            </a:lvl2pPr>
            <a:lvl3pPr lvl="2" algn="ctr">
              <a:lnSpc>
                <a:spcPct val="100000"/>
              </a:lnSpc>
              <a:spcBef>
                <a:spcPts val="0"/>
              </a:spcBef>
              <a:spcAft>
                <a:spcPts val="0"/>
              </a:spcAft>
              <a:buClr>
                <a:schemeClr val="dk2"/>
              </a:buClr>
              <a:buSzPts val="1200"/>
              <a:buNone/>
              <a:defRPr sz="1600">
                <a:solidFill>
                  <a:schemeClr val="dk2"/>
                </a:solidFill>
              </a:defRPr>
            </a:lvl3pPr>
            <a:lvl4pPr lvl="3" algn="ctr">
              <a:lnSpc>
                <a:spcPct val="100000"/>
              </a:lnSpc>
              <a:spcBef>
                <a:spcPts val="0"/>
              </a:spcBef>
              <a:spcAft>
                <a:spcPts val="0"/>
              </a:spcAft>
              <a:buClr>
                <a:schemeClr val="dk2"/>
              </a:buClr>
              <a:buSzPts val="1200"/>
              <a:buNone/>
              <a:defRPr sz="1600">
                <a:solidFill>
                  <a:schemeClr val="dk2"/>
                </a:solidFill>
              </a:defRPr>
            </a:lvl4pPr>
            <a:lvl5pPr lvl="4" algn="ctr">
              <a:lnSpc>
                <a:spcPct val="100000"/>
              </a:lnSpc>
              <a:spcBef>
                <a:spcPts val="0"/>
              </a:spcBef>
              <a:spcAft>
                <a:spcPts val="0"/>
              </a:spcAft>
              <a:buClr>
                <a:schemeClr val="dk2"/>
              </a:buClr>
              <a:buSzPts val="1200"/>
              <a:buNone/>
              <a:defRPr sz="1600">
                <a:solidFill>
                  <a:schemeClr val="dk2"/>
                </a:solidFill>
              </a:defRPr>
            </a:lvl5pPr>
            <a:lvl6pPr lvl="5" algn="ctr">
              <a:lnSpc>
                <a:spcPct val="100000"/>
              </a:lnSpc>
              <a:spcBef>
                <a:spcPts val="0"/>
              </a:spcBef>
              <a:spcAft>
                <a:spcPts val="0"/>
              </a:spcAft>
              <a:buClr>
                <a:schemeClr val="dk2"/>
              </a:buClr>
              <a:buSzPts val="1200"/>
              <a:buNone/>
              <a:defRPr sz="1600">
                <a:solidFill>
                  <a:schemeClr val="dk2"/>
                </a:solidFill>
              </a:defRPr>
            </a:lvl6pPr>
            <a:lvl7pPr lvl="6" algn="ctr">
              <a:lnSpc>
                <a:spcPct val="100000"/>
              </a:lnSpc>
              <a:spcBef>
                <a:spcPts val="0"/>
              </a:spcBef>
              <a:spcAft>
                <a:spcPts val="0"/>
              </a:spcAft>
              <a:buClr>
                <a:schemeClr val="dk2"/>
              </a:buClr>
              <a:buSzPts val="1200"/>
              <a:buNone/>
              <a:defRPr sz="1600">
                <a:solidFill>
                  <a:schemeClr val="dk2"/>
                </a:solidFill>
              </a:defRPr>
            </a:lvl7pPr>
            <a:lvl8pPr lvl="7" algn="ctr">
              <a:lnSpc>
                <a:spcPct val="100000"/>
              </a:lnSpc>
              <a:spcBef>
                <a:spcPts val="0"/>
              </a:spcBef>
              <a:spcAft>
                <a:spcPts val="0"/>
              </a:spcAft>
              <a:buClr>
                <a:schemeClr val="dk2"/>
              </a:buClr>
              <a:buSzPts val="1200"/>
              <a:buNone/>
              <a:defRPr sz="1600">
                <a:solidFill>
                  <a:schemeClr val="dk2"/>
                </a:solidFill>
              </a:defRPr>
            </a:lvl8pPr>
            <a:lvl9pPr lvl="8" algn="ctr">
              <a:lnSpc>
                <a:spcPct val="100000"/>
              </a:lnSpc>
              <a:spcBef>
                <a:spcPts val="0"/>
              </a:spcBef>
              <a:spcAft>
                <a:spcPts val="0"/>
              </a:spcAft>
              <a:buClr>
                <a:schemeClr val="dk2"/>
              </a:buClr>
              <a:buSzPts val="1200"/>
              <a:buNone/>
              <a:defRPr sz="1600">
                <a:solidFill>
                  <a:schemeClr val="dk2"/>
                </a:solidFill>
              </a:defRPr>
            </a:lvl9pPr>
          </a:lstStyle>
          <a:p>
            <a:endParaRPr/>
          </a:p>
        </p:txBody>
      </p:sp>
      <p:sp>
        <p:nvSpPr>
          <p:cNvPr id="70" name="Google Shape;70;p47"/>
          <p:cNvSpPr txBox="1">
            <a:spLocks noGrp="1"/>
          </p:cNvSpPr>
          <p:nvPr>
            <p:ph type="title" idx="6"/>
          </p:nvPr>
        </p:nvSpPr>
        <p:spPr>
          <a:xfrm>
            <a:off x="379233" y="3662673"/>
            <a:ext cx="5380800" cy="1136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Font typeface="Helvetica Neue"/>
              <a:buNone/>
              <a:defRPr sz="1867" b="1">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71" name="Google Shape;71;p47"/>
          <p:cNvSpPr txBox="1">
            <a:spLocks noGrp="1"/>
          </p:cNvSpPr>
          <p:nvPr>
            <p:ph type="title" idx="7"/>
          </p:nvPr>
        </p:nvSpPr>
        <p:spPr>
          <a:xfrm>
            <a:off x="379233" y="4063540"/>
            <a:ext cx="5380800" cy="169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1200"/>
              <a:buFont typeface="Helvetica Neue"/>
              <a:buNone/>
              <a:defRPr sz="1600">
                <a:solidFill>
                  <a:schemeClr val="dk2"/>
                </a:solidFill>
                <a:latin typeface="Helvetica Neue"/>
                <a:ea typeface="Helvetica Neue"/>
                <a:cs typeface="Helvetica Neue"/>
                <a:sym typeface="Helvetica Neue"/>
              </a:defRPr>
            </a:lvl1pPr>
            <a:lvl2pPr lvl="1" algn="ctr">
              <a:lnSpc>
                <a:spcPct val="100000"/>
              </a:lnSpc>
              <a:spcBef>
                <a:spcPts val="0"/>
              </a:spcBef>
              <a:spcAft>
                <a:spcPts val="0"/>
              </a:spcAft>
              <a:buClr>
                <a:schemeClr val="dk2"/>
              </a:buClr>
              <a:buSzPts val="1200"/>
              <a:buNone/>
              <a:defRPr sz="1600">
                <a:solidFill>
                  <a:schemeClr val="dk2"/>
                </a:solidFill>
              </a:defRPr>
            </a:lvl2pPr>
            <a:lvl3pPr lvl="2" algn="ctr">
              <a:lnSpc>
                <a:spcPct val="100000"/>
              </a:lnSpc>
              <a:spcBef>
                <a:spcPts val="0"/>
              </a:spcBef>
              <a:spcAft>
                <a:spcPts val="0"/>
              </a:spcAft>
              <a:buClr>
                <a:schemeClr val="dk2"/>
              </a:buClr>
              <a:buSzPts val="1200"/>
              <a:buNone/>
              <a:defRPr sz="1600">
                <a:solidFill>
                  <a:schemeClr val="dk2"/>
                </a:solidFill>
              </a:defRPr>
            </a:lvl3pPr>
            <a:lvl4pPr lvl="3" algn="ctr">
              <a:lnSpc>
                <a:spcPct val="100000"/>
              </a:lnSpc>
              <a:spcBef>
                <a:spcPts val="0"/>
              </a:spcBef>
              <a:spcAft>
                <a:spcPts val="0"/>
              </a:spcAft>
              <a:buClr>
                <a:schemeClr val="dk2"/>
              </a:buClr>
              <a:buSzPts val="1200"/>
              <a:buNone/>
              <a:defRPr sz="1600">
                <a:solidFill>
                  <a:schemeClr val="dk2"/>
                </a:solidFill>
              </a:defRPr>
            </a:lvl4pPr>
            <a:lvl5pPr lvl="4" algn="ctr">
              <a:lnSpc>
                <a:spcPct val="100000"/>
              </a:lnSpc>
              <a:spcBef>
                <a:spcPts val="0"/>
              </a:spcBef>
              <a:spcAft>
                <a:spcPts val="0"/>
              </a:spcAft>
              <a:buClr>
                <a:schemeClr val="dk2"/>
              </a:buClr>
              <a:buSzPts val="1200"/>
              <a:buNone/>
              <a:defRPr sz="1600">
                <a:solidFill>
                  <a:schemeClr val="dk2"/>
                </a:solidFill>
              </a:defRPr>
            </a:lvl5pPr>
            <a:lvl6pPr lvl="5" algn="ctr">
              <a:lnSpc>
                <a:spcPct val="100000"/>
              </a:lnSpc>
              <a:spcBef>
                <a:spcPts val="0"/>
              </a:spcBef>
              <a:spcAft>
                <a:spcPts val="0"/>
              </a:spcAft>
              <a:buClr>
                <a:schemeClr val="dk2"/>
              </a:buClr>
              <a:buSzPts val="1200"/>
              <a:buNone/>
              <a:defRPr sz="1600">
                <a:solidFill>
                  <a:schemeClr val="dk2"/>
                </a:solidFill>
              </a:defRPr>
            </a:lvl6pPr>
            <a:lvl7pPr lvl="6" algn="ctr">
              <a:lnSpc>
                <a:spcPct val="100000"/>
              </a:lnSpc>
              <a:spcBef>
                <a:spcPts val="0"/>
              </a:spcBef>
              <a:spcAft>
                <a:spcPts val="0"/>
              </a:spcAft>
              <a:buClr>
                <a:schemeClr val="dk2"/>
              </a:buClr>
              <a:buSzPts val="1200"/>
              <a:buNone/>
              <a:defRPr sz="1600">
                <a:solidFill>
                  <a:schemeClr val="dk2"/>
                </a:solidFill>
              </a:defRPr>
            </a:lvl7pPr>
            <a:lvl8pPr lvl="7" algn="ctr">
              <a:lnSpc>
                <a:spcPct val="100000"/>
              </a:lnSpc>
              <a:spcBef>
                <a:spcPts val="0"/>
              </a:spcBef>
              <a:spcAft>
                <a:spcPts val="0"/>
              </a:spcAft>
              <a:buClr>
                <a:schemeClr val="dk2"/>
              </a:buClr>
              <a:buSzPts val="1200"/>
              <a:buNone/>
              <a:defRPr sz="1600">
                <a:solidFill>
                  <a:schemeClr val="dk2"/>
                </a:solidFill>
              </a:defRPr>
            </a:lvl8pPr>
            <a:lvl9pPr lvl="8" algn="ctr">
              <a:lnSpc>
                <a:spcPct val="100000"/>
              </a:lnSpc>
              <a:spcBef>
                <a:spcPts val="0"/>
              </a:spcBef>
              <a:spcAft>
                <a:spcPts val="0"/>
              </a:spcAft>
              <a:buClr>
                <a:schemeClr val="dk2"/>
              </a:buClr>
              <a:buSzPts val="1200"/>
              <a:buNone/>
              <a:defRPr sz="1600">
                <a:solidFill>
                  <a:schemeClr val="dk2"/>
                </a:solidFill>
              </a:defRPr>
            </a:lvl9pPr>
          </a:lstStyle>
          <a:p>
            <a:endParaRPr/>
          </a:p>
        </p:txBody>
      </p:sp>
      <p:sp>
        <p:nvSpPr>
          <p:cNvPr id="72" name="Google Shape;72;p47"/>
          <p:cNvSpPr txBox="1">
            <a:spLocks noGrp="1"/>
          </p:cNvSpPr>
          <p:nvPr>
            <p:ph type="title" idx="8"/>
          </p:nvPr>
        </p:nvSpPr>
        <p:spPr>
          <a:xfrm>
            <a:off x="6122479" y="3662673"/>
            <a:ext cx="5380800" cy="1136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Font typeface="Helvetica Neue"/>
              <a:buNone/>
              <a:defRPr sz="1867" b="1">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73" name="Google Shape;73;p47"/>
          <p:cNvSpPr txBox="1">
            <a:spLocks noGrp="1"/>
          </p:cNvSpPr>
          <p:nvPr>
            <p:ph type="title" idx="9"/>
          </p:nvPr>
        </p:nvSpPr>
        <p:spPr>
          <a:xfrm>
            <a:off x="6122467" y="4063540"/>
            <a:ext cx="5380800" cy="169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1200"/>
              <a:buFont typeface="Helvetica Neue"/>
              <a:buNone/>
              <a:defRPr sz="1600">
                <a:solidFill>
                  <a:schemeClr val="dk2"/>
                </a:solidFill>
                <a:latin typeface="Helvetica Neue"/>
                <a:ea typeface="Helvetica Neue"/>
                <a:cs typeface="Helvetica Neue"/>
                <a:sym typeface="Helvetica Neue"/>
              </a:defRPr>
            </a:lvl1pPr>
            <a:lvl2pPr lvl="1" algn="ctr">
              <a:lnSpc>
                <a:spcPct val="100000"/>
              </a:lnSpc>
              <a:spcBef>
                <a:spcPts val="0"/>
              </a:spcBef>
              <a:spcAft>
                <a:spcPts val="0"/>
              </a:spcAft>
              <a:buClr>
                <a:schemeClr val="dk2"/>
              </a:buClr>
              <a:buSzPts val="1200"/>
              <a:buNone/>
              <a:defRPr sz="1600">
                <a:solidFill>
                  <a:schemeClr val="dk2"/>
                </a:solidFill>
              </a:defRPr>
            </a:lvl2pPr>
            <a:lvl3pPr lvl="2" algn="ctr">
              <a:lnSpc>
                <a:spcPct val="100000"/>
              </a:lnSpc>
              <a:spcBef>
                <a:spcPts val="0"/>
              </a:spcBef>
              <a:spcAft>
                <a:spcPts val="0"/>
              </a:spcAft>
              <a:buClr>
                <a:schemeClr val="dk2"/>
              </a:buClr>
              <a:buSzPts val="1200"/>
              <a:buNone/>
              <a:defRPr sz="1600">
                <a:solidFill>
                  <a:schemeClr val="dk2"/>
                </a:solidFill>
              </a:defRPr>
            </a:lvl3pPr>
            <a:lvl4pPr lvl="3" algn="ctr">
              <a:lnSpc>
                <a:spcPct val="100000"/>
              </a:lnSpc>
              <a:spcBef>
                <a:spcPts val="0"/>
              </a:spcBef>
              <a:spcAft>
                <a:spcPts val="0"/>
              </a:spcAft>
              <a:buClr>
                <a:schemeClr val="dk2"/>
              </a:buClr>
              <a:buSzPts val="1200"/>
              <a:buNone/>
              <a:defRPr sz="1600">
                <a:solidFill>
                  <a:schemeClr val="dk2"/>
                </a:solidFill>
              </a:defRPr>
            </a:lvl4pPr>
            <a:lvl5pPr lvl="4" algn="ctr">
              <a:lnSpc>
                <a:spcPct val="100000"/>
              </a:lnSpc>
              <a:spcBef>
                <a:spcPts val="0"/>
              </a:spcBef>
              <a:spcAft>
                <a:spcPts val="0"/>
              </a:spcAft>
              <a:buClr>
                <a:schemeClr val="dk2"/>
              </a:buClr>
              <a:buSzPts val="1200"/>
              <a:buNone/>
              <a:defRPr sz="1600">
                <a:solidFill>
                  <a:schemeClr val="dk2"/>
                </a:solidFill>
              </a:defRPr>
            </a:lvl5pPr>
            <a:lvl6pPr lvl="5" algn="ctr">
              <a:lnSpc>
                <a:spcPct val="100000"/>
              </a:lnSpc>
              <a:spcBef>
                <a:spcPts val="0"/>
              </a:spcBef>
              <a:spcAft>
                <a:spcPts val="0"/>
              </a:spcAft>
              <a:buClr>
                <a:schemeClr val="dk2"/>
              </a:buClr>
              <a:buSzPts val="1200"/>
              <a:buNone/>
              <a:defRPr sz="1600">
                <a:solidFill>
                  <a:schemeClr val="dk2"/>
                </a:solidFill>
              </a:defRPr>
            </a:lvl6pPr>
            <a:lvl7pPr lvl="6" algn="ctr">
              <a:lnSpc>
                <a:spcPct val="100000"/>
              </a:lnSpc>
              <a:spcBef>
                <a:spcPts val="0"/>
              </a:spcBef>
              <a:spcAft>
                <a:spcPts val="0"/>
              </a:spcAft>
              <a:buClr>
                <a:schemeClr val="dk2"/>
              </a:buClr>
              <a:buSzPts val="1200"/>
              <a:buNone/>
              <a:defRPr sz="1600">
                <a:solidFill>
                  <a:schemeClr val="dk2"/>
                </a:solidFill>
              </a:defRPr>
            </a:lvl7pPr>
            <a:lvl8pPr lvl="7" algn="ctr">
              <a:lnSpc>
                <a:spcPct val="100000"/>
              </a:lnSpc>
              <a:spcBef>
                <a:spcPts val="0"/>
              </a:spcBef>
              <a:spcAft>
                <a:spcPts val="0"/>
              </a:spcAft>
              <a:buClr>
                <a:schemeClr val="dk2"/>
              </a:buClr>
              <a:buSzPts val="1200"/>
              <a:buNone/>
              <a:defRPr sz="1600">
                <a:solidFill>
                  <a:schemeClr val="dk2"/>
                </a:solidFill>
              </a:defRPr>
            </a:lvl8pPr>
            <a:lvl9pPr lvl="8" algn="ctr">
              <a:lnSpc>
                <a:spcPct val="100000"/>
              </a:lnSpc>
              <a:spcBef>
                <a:spcPts val="0"/>
              </a:spcBef>
              <a:spcAft>
                <a:spcPts val="0"/>
              </a:spcAft>
              <a:buClr>
                <a:schemeClr val="dk2"/>
              </a:buClr>
              <a:buSzPts val="1200"/>
              <a:buNone/>
              <a:defRPr sz="1600">
                <a:solidFill>
                  <a:schemeClr val="dk2"/>
                </a:solidFill>
              </a:defRPr>
            </a:lvl9pPr>
          </a:lstStyle>
          <a:p>
            <a:endParaRPr/>
          </a:p>
        </p:txBody>
      </p:sp>
      <p:sp>
        <p:nvSpPr>
          <p:cNvPr id="74" name="Google Shape;74;p47"/>
          <p:cNvSpPr txBox="1">
            <a:spLocks noGrp="1"/>
          </p:cNvSpPr>
          <p:nvPr>
            <p:ph type="sldNum" idx="12"/>
          </p:nvPr>
        </p:nvSpPr>
        <p:spPr>
          <a:xfrm>
            <a:off x="11409045" y="6333135"/>
            <a:ext cx="731600" cy="5248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9pPr>
          </a:lstStyle>
          <a:p>
            <a:fld id="{00000000-1234-1234-1234-123412341234}" type="slidenum">
              <a:rPr lang="ru" smtClean="0"/>
              <a:pPr/>
              <a:t>‹#›</a:t>
            </a:fld>
            <a:endParaRPr lang="ru"/>
          </a:p>
        </p:txBody>
      </p:sp>
    </p:spTree>
    <p:extLst>
      <p:ext uri="{BB962C8B-B14F-4D97-AF65-F5344CB8AC3E}">
        <p14:creationId xmlns:p14="http://schemas.microsoft.com/office/powerpoint/2010/main" val="603657920"/>
      </p:ext>
    </p:extLst>
  </p:cSld>
  <p:clrMapOvr>
    <a:masterClrMapping/>
  </p:clrMapOvr>
  <p:extLst>
    <p:ext uri="{DCECCB84-F9BA-43D5-87BE-67443E8EF086}">
      <p15:sldGuideLst xmlns:p15="http://schemas.microsoft.com/office/powerpoint/2012/main">
        <p15:guide id="1" orient="horz" pos="227">
          <p15:clr>
            <a:srgbClr val="FA7B17"/>
          </p15:clr>
        </p15:guide>
        <p15:guide id="2" orient="horz" pos="1587">
          <p15:clr>
            <a:srgbClr val="FA7B17"/>
          </p15:clr>
        </p15:guide>
        <p15:guide id="3" orient="horz" pos="1814">
          <p15:clr>
            <a:srgbClr val="FA7B17"/>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Пустой">
  <p:cSld name="Пустой">
    <p:spTree>
      <p:nvGrpSpPr>
        <p:cNvPr id="1" name="Shape 75"/>
        <p:cNvGrpSpPr/>
        <p:nvPr/>
      </p:nvGrpSpPr>
      <p:grpSpPr>
        <a:xfrm>
          <a:off x="0" y="0"/>
          <a:ext cx="0" cy="0"/>
          <a:chOff x="0" y="0"/>
          <a:chExt cx="0" cy="0"/>
        </a:xfrm>
      </p:grpSpPr>
      <p:sp>
        <p:nvSpPr>
          <p:cNvPr id="76" name="Google Shape;76;p4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9pPr>
          </a:lstStyle>
          <a:p>
            <a:fld id="{00000000-1234-1234-1234-123412341234}" type="slidenum">
              <a:rPr lang="ru" smtClean="0"/>
              <a:pPr/>
              <a:t>‹#›</a:t>
            </a:fld>
            <a:endParaRPr lang="ru"/>
          </a:p>
        </p:txBody>
      </p:sp>
    </p:spTree>
    <p:extLst>
      <p:ext uri="{BB962C8B-B14F-4D97-AF65-F5344CB8AC3E}">
        <p14:creationId xmlns:p14="http://schemas.microsoft.com/office/powerpoint/2010/main" val="27243694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7"/>
        <p:cNvGrpSpPr/>
        <p:nvPr/>
      </p:nvGrpSpPr>
      <p:grpSpPr>
        <a:xfrm>
          <a:off x="0" y="0"/>
          <a:ext cx="0" cy="0"/>
          <a:chOff x="0" y="0"/>
          <a:chExt cx="0" cy="0"/>
        </a:xfrm>
      </p:grpSpPr>
      <p:sp>
        <p:nvSpPr>
          <p:cNvPr id="78" name="Google Shape;78;p4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9pPr>
          </a:lstStyle>
          <a:p>
            <a:fld id="{00000000-1234-1234-1234-123412341234}" type="slidenum">
              <a:rPr lang="ru" smtClean="0"/>
              <a:pPr/>
              <a:t>‹#›</a:t>
            </a:fld>
            <a:endParaRPr lang="ru"/>
          </a:p>
        </p:txBody>
      </p:sp>
    </p:spTree>
    <p:extLst>
      <p:ext uri="{BB962C8B-B14F-4D97-AF65-F5344CB8AC3E}">
        <p14:creationId xmlns:p14="http://schemas.microsoft.com/office/powerpoint/2010/main" val="2443706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50ED93-081B-46AD-95F0-50954C090C65}"/>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1BB6966-6ACF-4B6E-AA78-F85265F4EF79}"/>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DE679CC-1BAF-4EB4-B99C-5BE6466EDF3E}"/>
              </a:ext>
            </a:extLst>
          </p:cNvPr>
          <p:cNvSpPr>
            <a:spLocks noGrp="1"/>
          </p:cNvSpPr>
          <p:nvPr>
            <p:ph type="dt" sz="half" idx="10"/>
          </p:nvPr>
        </p:nvSpPr>
        <p:spPr/>
        <p:txBody>
          <a:bodyPr/>
          <a:lstStyle/>
          <a:p>
            <a:fld id="{BF98D335-B4AC-415B-BBCE-FCA68DBB3DE0}" type="datetimeFigureOut">
              <a:rPr lang="ru-RU" smtClean="0"/>
              <a:t>сб 05.04.25</a:t>
            </a:fld>
            <a:endParaRPr lang="ru-RU"/>
          </a:p>
        </p:txBody>
      </p:sp>
      <p:sp>
        <p:nvSpPr>
          <p:cNvPr id="5" name="Нижний колонтитул 4">
            <a:extLst>
              <a:ext uri="{FF2B5EF4-FFF2-40B4-BE49-F238E27FC236}">
                <a16:creationId xmlns:a16="http://schemas.microsoft.com/office/drawing/2014/main" id="{8F845313-3F77-4482-878B-7221BB4B36A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A887690-9B4F-4949-B408-71F7E1373BBC}"/>
              </a:ext>
            </a:extLst>
          </p:cNvPr>
          <p:cNvSpPr>
            <a:spLocks noGrp="1"/>
          </p:cNvSpPr>
          <p:nvPr>
            <p:ph type="sldNum" sz="quarter" idx="12"/>
          </p:nvPr>
        </p:nvSpPr>
        <p:spPr/>
        <p:txBody>
          <a:bodyPr/>
          <a:lstStyle/>
          <a:p>
            <a:fld id="{DACAB5CE-640A-4EB2-8D80-3D6855A5BF9A}" type="slidenum">
              <a:rPr lang="ru-RU" smtClean="0"/>
              <a:t>‹#›</a:t>
            </a:fld>
            <a:endParaRPr lang="ru-RU"/>
          </a:p>
        </p:txBody>
      </p:sp>
    </p:spTree>
    <p:extLst>
      <p:ext uri="{BB962C8B-B14F-4D97-AF65-F5344CB8AC3E}">
        <p14:creationId xmlns:p14="http://schemas.microsoft.com/office/powerpoint/2010/main" val="39644396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4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9pPr>
          </a:lstStyle>
          <a:p>
            <a:fld id="{00000000-1234-1234-1234-123412341234}" type="slidenum">
              <a:rPr lang="ru" smtClean="0"/>
              <a:pPr/>
              <a:t>‹#›</a:t>
            </a:fld>
            <a:endParaRPr lang="ru"/>
          </a:p>
        </p:txBody>
      </p:sp>
      <p:sp>
        <p:nvSpPr>
          <p:cNvPr id="11" name="Google Shape;11;p41"/>
          <p:cNvSpPr txBox="1">
            <a:spLocks noGrp="1"/>
          </p:cNvSpPr>
          <p:nvPr>
            <p:ph type="title"/>
          </p:nvPr>
        </p:nvSpPr>
        <p:spPr>
          <a:xfrm>
            <a:off x="379233" y="477709"/>
            <a:ext cx="8026400" cy="141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3000"/>
              <a:buFont typeface="Helvetica Neue"/>
              <a:buNone/>
              <a:defRPr sz="4000">
                <a:solidFill>
                  <a:schemeClr val="lt1"/>
                </a:solidFill>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12" name="Google Shape;12;p41"/>
          <p:cNvSpPr txBox="1">
            <a:spLocks noGrp="1"/>
          </p:cNvSpPr>
          <p:nvPr>
            <p:ph type="title" idx="2"/>
          </p:nvPr>
        </p:nvSpPr>
        <p:spPr>
          <a:xfrm>
            <a:off x="379233" y="1169965"/>
            <a:ext cx="8026400" cy="721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200"/>
              <a:buFont typeface="Helvetica Neue"/>
              <a:buNone/>
              <a:defRPr sz="1600">
                <a:solidFill>
                  <a:schemeClr val="lt1"/>
                </a:solidFill>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13" name="Google Shape;13;p41"/>
          <p:cNvSpPr txBox="1">
            <a:spLocks noGrp="1"/>
          </p:cNvSpPr>
          <p:nvPr>
            <p:ph type="title" idx="3"/>
          </p:nvPr>
        </p:nvSpPr>
        <p:spPr>
          <a:xfrm>
            <a:off x="379233" y="5945695"/>
            <a:ext cx="3457600" cy="692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600"/>
              <a:buFont typeface="Helvetica Neue"/>
              <a:buNone/>
              <a:defRPr sz="2133">
                <a:solidFill>
                  <a:schemeClr val="lt1"/>
                </a:solidFill>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14" name="Google Shape;14;p41"/>
          <p:cNvSpPr txBox="1">
            <a:spLocks noGrp="1"/>
          </p:cNvSpPr>
          <p:nvPr>
            <p:ph type="title" idx="4"/>
          </p:nvPr>
        </p:nvSpPr>
        <p:spPr>
          <a:xfrm>
            <a:off x="379233" y="5660452"/>
            <a:ext cx="3457600" cy="350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000"/>
              <a:buFont typeface="Helvetica Neue"/>
              <a:buNone/>
              <a:defRPr sz="1333">
                <a:solidFill>
                  <a:schemeClr val="lt1"/>
                </a:solidFill>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15" name="Google Shape;15;p41"/>
          <p:cNvSpPr txBox="1">
            <a:spLocks noGrp="1"/>
          </p:cNvSpPr>
          <p:nvPr>
            <p:ph type="title" idx="5"/>
          </p:nvPr>
        </p:nvSpPr>
        <p:spPr>
          <a:xfrm>
            <a:off x="4222400" y="5945695"/>
            <a:ext cx="3457600" cy="692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600"/>
              <a:buFont typeface="Helvetica Neue"/>
              <a:buNone/>
              <a:defRPr sz="2133">
                <a:solidFill>
                  <a:schemeClr val="lt1"/>
                </a:solidFill>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16" name="Google Shape;16;p41"/>
          <p:cNvSpPr txBox="1">
            <a:spLocks noGrp="1"/>
          </p:cNvSpPr>
          <p:nvPr>
            <p:ph type="title" idx="6"/>
          </p:nvPr>
        </p:nvSpPr>
        <p:spPr>
          <a:xfrm>
            <a:off x="4222400" y="5660452"/>
            <a:ext cx="3457600" cy="350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000"/>
              <a:buFont typeface="Helvetica Neue"/>
              <a:buNone/>
              <a:defRPr sz="1333">
                <a:solidFill>
                  <a:schemeClr val="lt1"/>
                </a:solidFill>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17" name="Google Shape;17;p41"/>
          <p:cNvSpPr txBox="1">
            <a:spLocks noGrp="1"/>
          </p:cNvSpPr>
          <p:nvPr>
            <p:ph type="title" idx="7"/>
          </p:nvPr>
        </p:nvSpPr>
        <p:spPr>
          <a:xfrm>
            <a:off x="8065567" y="5945695"/>
            <a:ext cx="3457600" cy="692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600"/>
              <a:buFont typeface="Helvetica Neue"/>
              <a:buNone/>
              <a:defRPr sz="2133">
                <a:solidFill>
                  <a:schemeClr val="lt1"/>
                </a:solidFill>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18" name="Google Shape;18;p41"/>
          <p:cNvSpPr txBox="1">
            <a:spLocks noGrp="1"/>
          </p:cNvSpPr>
          <p:nvPr>
            <p:ph type="title" idx="8"/>
          </p:nvPr>
        </p:nvSpPr>
        <p:spPr>
          <a:xfrm>
            <a:off x="8065567" y="5660452"/>
            <a:ext cx="3457600" cy="350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000"/>
              <a:buFont typeface="Helvetica Neue"/>
              <a:buNone/>
              <a:defRPr sz="1333">
                <a:solidFill>
                  <a:schemeClr val="lt1"/>
                </a:solidFill>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Tree>
    <p:extLst>
      <p:ext uri="{BB962C8B-B14F-4D97-AF65-F5344CB8AC3E}">
        <p14:creationId xmlns:p14="http://schemas.microsoft.com/office/powerpoint/2010/main" val="1296208152"/>
      </p:ext>
    </p:extLst>
  </p:cSld>
  <p:clrMapOvr>
    <a:masterClrMapping/>
  </p:clrMapOvr>
  <p:extLst>
    <p:ext uri="{DCECCB84-F9BA-43D5-87BE-67443E8EF086}">
      <p15:sldGuideLst xmlns:p15="http://schemas.microsoft.com/office/powerpoint/2012/main">
        <p15:guide id="1" pos="227">
          <p15:clr>
            <a:srgbClr val="FA7B17"/>
          </p15:clr>
        </p15:guide>
        <p15:guide id="2" pos="5533">
          <p15:clr>
            <a:srgbClr val="FA7B17"/>
          </p15:clr>
        </p15:guide>
        <p15:guide id="3" orient="horz" pos="680">
          <p15:clr>
            <a:srgbClr val="FA7B17"/>
          </p15:clr>
        </p15:guide>
        <p15:guide id="4" pos="1813">
          <p15:clr>
            <a:srgbClr val="FA7B17"/>
          </p15:clr>
        </p15:guide>
        <p15:guide id="5" pos="2041">
          <p15:clr>
            <a:srgbClr val="FA7B17"/>
          </p15:clr>
        </p15:guide>
        <p15:guide id="6" pos="3628">
          <p15:clr>
            <a:srgbClr val="FA7B17"/>
          </p15:clr>
        </p15:guide>
        <p15:guide id="7" pos="3855">
          <p15:clr>
            <a:srgbClr val="FA7B17"/>
          </p15:clr>
        </p15:guide>
        <p15:guide id="8" orient="horz" pos="3013">
          <p15:clr>
            <a:srgbClr val="FA7B17"/>
          </p15:clr>
        </p15:guide>
        <p15:guide id="9" orient="horz" pos="340">
          <p15:clr>
            <a:srgbClr val="FA7B17"/>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Название раздела " type="tx">
  <p:cSld name="Название раздела ">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42"/>
          <p:cNvSpPr txBox="1">
            <a:spLocks noGrp="1"/>
          </p:cNvSpPr>
          <p:nvPr>
            <p:ph type="title"/>
          </p:nvPr>
        </p:nvSpPr>
        <p:spPr>
          <a:xfrm>
            <a:off x="531949" y="516203"/>
            <a:ext cx="5393600" cy="1981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000"/>
              <a:buFont typeface="Helvetica Neue"/>
              <a:buNone/>
              <a:defRPr sz="2667">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cxnSp>
        <p:nvCxnSpPr>
          <p:cNvPr id="21" name="Google Shape;21;p42"/>
          <p:cNvCxnSpPr/>
          <p:nvPr/>
        </p:nvCxnSpPr>
        <p:spPr>
          <a:xfrm>
            <a:off x="504833" y="490969"/>
            <a:ext cx="11194800" cy="0"/>
          </a:xfrm>
          <a:prstGeom prst="straightConnector1">
            <a:avLst/>
          </a:prstGeom>
          <a:noFill/>
          <a:ln w="9525" cap="flat" cmpd="sng">
            <a:solidFill>
              <a:schemeClr val="dk1"/>
            </a:solidFill>
            <a:prstDash val="solid"/>
            <a:round/>
            <a:headEnd type="none" w="sm" len="sm"/>
            <a:tailEnd type="none" w="sm" len="sm"/>
          </a:ln>
        </p:spPr>
      </p:cxnSp>
      <p:sp>
        <p:nvSpPr>
          <p:cNvPr id="22" name="Google Shape;22;p42"/>
          <p:cNvSpPr txBox="1">
            <a:spLocks noGrp="1"/>
          </p:cNvSpPr>
          <p:nvPr>
            <p:ph type="sldNum" idx="12"/>
          </p:nvPr>
        </p:nvSpPr>
        <p:spPr>
          <a:xfrm>
            <a:off x="11409045" y="6333135"/>
            <a:ext cx="731600" cy="5248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9pPr>
          </a:lstStyle>
          <a:p>
            <a:fld id="{00000000-1234-1234-1234-123412341234}" type="slidenum">
              <a:rPr lang="ru" smtClean="0"/>
              <a:pPr/>
              <a:t>‹#›</a:t>
            </a:fld>
            <a:endParaRPr lang="ru"/>
          </a:p>
        </p:txBody>
      </p:sp>
    </p:spTree>
    <p:extLst>
      <p:ext uri="{BB962C8B-B14F-4D97-AF65-F5344CB8AC3E}">
        <p14:creationId xmlns:p14="http://schemas.microsoft.com/office/powerpoint/2010/main" val="3981228806"/>
      </p:ext>
    </p:extLst>
  </p:cSld>
  <p:clrMapOvr>
    <a:masterClrMapping/>
  </p:clrMapOvr>
  <p:extLst>
    <p:ext uri="{DCECCB84-F9BA-43D5-87BE-67443E8EF086}">
      <p15:sldGuideLst xmlns:p15="http://schemas.microsoft.com/office/powerpoint/2012/main">
        <p15:guide id="1" pos="5521">
          <p15:clr>
            <a:srgbClr val="FA7B17"/>
          </p15:clr>
        </p15:guide>
        <p15:guide id="2" orient="horz" pos="3013">
          <p15:clr>
            <a:srgbClr val="FA7B17"/>
          </p15:clr>
        </p15:guide>
        <p15:guide id="3" pos="239">
          <p15:clr>
            <a:srgbClr val="FA7B17"/>
          </p15:clr>
        </p15:guide>
        <p15:guide id="4" orient="horz" pos="227">
          <p15:clr>
            <a:srgbClr val="FA7B17"/>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Название раздела и два столбца">
  <p:cSld name="Название раздела и два столбца">
    <p:bg>
      <p:bgPr>
        <a:solidFill>
          <a:schemeClr val="lt2"/>
        </a:solidFill>
        <a:effectLst/>
      </p:bgPr>
    </p:bg>
    <p:spTree>
      <p:nvGrpSpPr>
        <p:cNvPr id="1" name="Shape 23"/>
        <p:cNvGrpSpPr/>
        <p:nvPr/>
      </p:nvGrpSpPr>
      <p:grpSpPr>
        <a:xfrm>
          <a:off x="0" y="0"/>
          <a:ext cx="0" cy="0"/>
          <a:chOff x="0" y="0"/>
          <a:chExt cx="0" cy="0"/>
        </a:xfrm>
      </p:grpSpPr>
      <p:sp>
        <p:nvSpPr>
          <p:cNvPr id="24" name="Google Shape;24;p43"/>
          <p:cNvSpPr txBox="1">
            <a:spLocks noGrp="1"/>
          </p:cNvSpPr>
          <p:nvPr>
            <p:ph type="title"/>
          </p:nvPr>
        </p:nvSpPr>
        <p:spPr>
          <a:xfrm>
            <a:off x="379233" y="503583"/>
            <a:ext cx="7534400" cy="668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000"/>
              <a:buFont typeface="Helvetica Neue"/>
              <a:buNone/>
              <a:defRPr sz="1333">
                <a:latin typeface="Helvetica Neue"/>
                <a:ea typeface="Helvetica Neue"/>
                <a:cs typeface="Helvetica Neue"/>
                <a:sym typeface="Helvetica Neue"/>
              </a:defRPr>
            </a:lvl1pPr>
            <a:lvl2pPr lvl="1" algn="ctr">
              <a:lnSpc>
                <a:spcPct val="100000"/>
              </a:lnSpc>
              <a:spcBef>
                <a:spcPts val="0"/>
              </a:spcBef>
              <a:spcAft>
                <a:spcPts val="0"/>
              </a:spcAft>
              <a:buSzPts val="1200"/>
              <a:buNone/>
              <a:defRPr sz="1600"/>
            </a:lvl2pPr>
            <a:lvl3pPr lvl="2" algn="ctr">
              <a:lnSpc>
                <a:spcPct val="100000"/>
              </a:lnSpc>
              <a:spcBef>
                <a:spcPts val="0"/>
              </a:spcBef>
              <a:spcAft>
                <a:spcPts val="0"/>
              </a:spcAft>
              <a:buSzPts val="1200"/>
              <a:buNone/>
              <a:defRPr sz="1600"/>
            </a:lvl3pPr>
            <a:lvl4pPr lvl="3" algn="ctr">
              <a:lnSpc>
                <a:spcPct val="100000"/>
              </a:lnSpc>
              <a:spcBef>
                <a:spcPts val="0"/>
              </a:spcBef>
              <a:spcAft>
                <a:spcPts val="0"/>
              </a:spcAft>
              <a:buSzPts val="1200"/>
              <a:buNone/>
              <a:defRPr sz="1600"/>
            </a:lvl4pPr>
            <a:lvl5pPr lvl="4" algn="ctr">
              <a:lnSpc>
                <a:spcPct val="100000"/>
              </a:lnSpc>
              <a:spcBef>
                <a:spcPts val="0"/>
              </a:spcBef>
              <a:spcAft>
                <a:spcPts val="0"/>
              </a:spcAft>
              <a:buSzPts val="1200"/>
              <a:buNone/>
              <a:defRPr sz="1600"/>
            </a:lvl5pPr>
            <a:lvl6pPr lvl="5" algn="ctr">
              <a:lnSpc>
                <a:spcPct val="100000"/>
              </a:lnSpc>
              <a:spcBef>
                <a:spcPts val="0"/>
              </a:spcBef>
              <a:spcAft>
                <a:spcPts val="0"/>
              </a:spcAft>
              <a:buSzPts val="1200"/>
              <a:buNone/>
              <a:defRPr sz="1600"/>
            </a:lvl6pPr>
            <a:lvl7pPr lvl="6" algn="ctr">
              <a:lnSpc>
                <a:spcPct val="100000"/>
              </a:lnSpc>
              <a:spcBef>
                <a:spcPts val="0"/>
              </a:spcBef>
              <a:spcAft>
                <a:spcPts val="0"/>
              </a:spcAft>
              <a:buSzPts val="1200"/>
              <a:buNone/>
              <a:defRPr sz="1600"/>
            </a:lvl7pPr>
            <a:lvl8pPr lvl="7" algn="ctr">
              <a:lnSpc>
                <a:spcPct val="100000"/>
              </a:lnSpc>
              <a:spcBef>
                <a:spcPts val="0"/>
              </a:spcBef>
              <a:spcAft>
                <a:spcPts val="0"/>
              </a:spcAft>
              <a:buSzPts val="1200"/>
              <a:buNone/>
              <a:defRPr sz="1600"/>
            </a:lvl8pPr>
            <a:lvl9pPr lvl="8" algn="ctr">
              <a:lnSpc>
                <a:spcPct val="100000"/>
              </a:lnSpc>
              <a:spcBef>
                <a:spcPts val="0"/>
              </a:spcBef>
              <a:spcAft>
                <a:spcPts val="0"/>
              </a:spcAft>
              <a:buSzPts val="1200"/>
              <a:buNone/>
              <a:defRPr sz="1600"/>
            </a:lvl9pPr>
          </a:lstStyle>
          <a:p>
            <a:endParaRPr/>
          </a:p>
        </p:txBody>
      </p:sp>
      <p:cxnSp>
        <p:nvCxnSpPr>
          <p:cNvPr id="25" name="Google Shape;25;p43"/>
          <p:cNvCxnSpPr/>
          <p:nvPr/>
        </p:nvCxnSpPr>
        <p:spPr>
          <a:xfrm>
            <a:off x="504833" y="490969"/>
            <a:ext cx="11245600" cy="0"/>
          </a:xfrm>
          <a:prstGeom prst="straightConnector1">
            <a:avLst/>
          </a:prstGeom>
          <a:noFill/>
          <a:ln w="9525" cap="flat" cmpd="sng">
            <a:solidFill>
              <a:schemeClr val="dk1"/>
            </a:solidFill>
            <a:prstDash val="solid"/>
            <a:round/>
            <a:headEnd type="none" w="sm" len="sm"/>
            <a:tailEnd type="none" w="sm" len="sm"/>
          </a:ln>
        </p:spPr>
      </p:cxnSp>
      <p:sp>
        <p:nvSpPr>
          <p:cNvPr id="26" name="Google Shape;26;p43"/>
          <p:cNvSpPr txBox="1">
            <a:spLocks noGrp="1"/>
          </p:cNvSpPr>
          <p:nvPr>
            <p:ph type="title" idx="2"/>
          </p:nvPr>
        </p:nvSpPr>
        <p:spPr>
          <a:xfrm>
            <a:off x="379233" y="1259600"/>
            <a:ext cx="5380800" cy="1136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Font typeface="Helvetica Neue"/>
              <a:buNone/>
              <a:defRPr sz="1867" b="1">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27" name="Google Shape;27;p43"/>
          <p:cNvSpPr txBox="1">
            <a:spLocks noGrp="1"/>
          </p:cNvSpPr>
          <p:nvPr>
            <p:ph type="title" idx="3"/>
          </p:nvPr>
        </p:nvSpPr>
        <p:spPr>
          <a:xfrm>
            <a:off x="379233" y="1660467"/>
            <a:ext cx="5380800" cy="4717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1200"/>
              <a:buFont typeface="Helvetica Neue"/>
              <a:buNone/>
              <a:defRPr sz="1600">
                <a:solidFill>
                  <a:schemeClr val="dk2"/>
                </a:solidFill>
                <a:latin typeface="Helvetica Neue"/>
                <a:ea typeface="Helvetica Neue"/>
                <a:cs typeface="Helvetica Neue"/>
                <a:sym typeface="Helvetica Neue"/>
              </a:defRPr>
            </a:lvl1pPr>
            <a:lvl2pPr lvl="1" algn="ctr">
              <a:lnSpc>
                <a:spcPct val="100000"/>
              </a:lnSpc>
              <a:spcBef>
                <a:spcPts val="0"/>
              </a:spcBef>
              <a:spcAft>
                <a:spcPts val="0"/>
              </a:spcAft>
              <a:buClr>
                <a:schemeClr val="dk2"/>
              </a:buClr>
              <a:buSzPts val="1200"/>
              <a:buNone/>
              <a:defRPr sz="1600">
                <a:solidFill>
                  <a:schemeClr val="dk2"/>
                </a:solidFill>
              </a:defRPr>
            </a:lvl2pPr>
            <a:lvl3pPr lvl="2" algn="ctr">
              <a:lnSpc>
                <a:spcPct val="100000"/>
              </a:lnSpc>
              <a:spcBef>
                <a:spcPts val="0"/>
              </a:spcBef>
              <a:spcAft>
                <a:spcPts val="0"/>
              </a:spcAft>
              <a:buClr>
                <a:schemeClr val="dk2"/>
              </a:buClr>
              <a:buSzPts val="1200"/>
              <a:buNone/>
              <a:defRPr sz="1600">
                <a:solidFill>
                  <a:schemeClr val="dk2"/>
                </a:solidFill>
              </a:defRPr>
            </a:lvl3pPr>
            <a:lvl4pPr lvl="3" algn="ctr">
              <a:lnSpc>
                <a:spcPct val="100000"/>
              </a:lnSpc>
              <a:spcBef>
                <a:spcPts val="0"/>
              </a:spcBef>
              <a:spcAft>
                <a:spcPts val="0"/>
              </a:spcAft>
              <a:buClr>
                <a:schemeClr val="dk2"/>
              </a:buClr>
              <a:buSzPts val="1200"/>
              <a:buNone/>
              <a:defRPr sz="1600">
                <a:solidFill>
                  <a:schemeClr val="dk2"/>
                </a:solidFill>
              </a:defRPr>
            </a:lvl4pPr>
            <a:lvl5pPr lvl="4" algn="ctr">
              <a:lnSpc>
                <a:spcPct val="100000"/>
              </a:lnSpc>
              <a:spcBef>
                <a:spcPts val="0"/>
              </a:spcBef>
              <a:spcAft>
                <a:spcPts val="0"/>
              </a:spcAft>
              <a:buClr>
                <a:schemeClr val="dk2"/>
              </a:buClr>
              <a:buSzPts val="1200"/>
              <a:buNone/>
              <a:defRPr sz="1600">
                <a:solidFill>
                  <a:schemeClr val="dk2"/>
                </a:solidFill>
              </a:defRPr>
            </a:lvl5pPr>
            <a:lvl6pPr lvl="5" algn="ctr">
              <a:lnSpc>
                <a:spcPct val="100000"/>
              </a:lnSpc>
              <a:spcBef>
                <a:spcPts val="0"/>
              </a:spcBef>
              <a:spcAft>
                <a:spcPts val="0"/>
              </a:spcAft>
              <a:buClr>
                <a:schemeClr val="dk2"/>
              </a:buClr>
              <a:buSzPts val="1200"/>
              <a:buNone/>
              <a:defRPr sz="1600">
                <a:solidFill>
                  <a:schemeClr val="dk2"/>
                </a:solidFill>
              </a:defRPr>
            </a:lvl6pPr>
            <a:lvl7pPr lvl="6" algn="ctr">
              <a:lnSpc>
                <a:spcPct val="100000"/>
              </a:lnSpc>
              <a:spcBef>
                <a:spcPts val="0"/>
              </a:spcBef>
              <a:spcAft>
                <a:spcPts val="0"/>
              </a:spcAft>
              <a:buClr>
                <a:schemeClr val="dk2"/>
              </a:buClr>
              <a:buSzPts val="1200"/>
              <a:buNone/>
              <a:defRPr sz="1600">
                <a:solidFill>
                  <a:schemeClr val="dk2"/>
                </a:solidFill>
              </a:defRPr>
            </a:lvl7pPr>
            <a:lvl8pPr lvl="7" algn="ctr">
              <a:lnSpc>
                <a:spcPct val="100000"/>
              </a:lnSpc>
              <a:spcBef>
                <a:spcPts val="0"/>
              </a:spcBef>
              <a:spcAft>
                <a:spcPts val="0"/>
              </a:spcAft>
              <a:buClr>
                <a:schemeClr val="dk2"/>
              </a:buClr>
              <a:buSzPts val="1200"/>
              <a:buNone/>
              <a:defRPr sz="1600">
                <a:solidFill>
                  <a:schemeClr val="dk2"/>
                </a:solidFill>
              </a:defRPr>
            </a:lvl8pPr>
            <a:lvl9pPr lvl="8" algn="ctr">
              <a:lnSpc>
                <a:spcPct val="100000"/>
              </a:lnSpc>
              <a:spcBef>
                <a:spcPts val="0"/>
              </a:spcBef>
              <a:spcAft>
                <a:spcPts val="0"/>
              </a:spcAft>
              <a:buClr>
                <a:schemeClr val="dk2"/>
              </a:buClr>
              <a:buSzPts val="1200"/>
              <a:buNone/>
              <a:defRPr sz="1600">
                <a:solidFill>
                  <a:schemeClr val="dk2"/>
                </a:solidFill>
              </a:defRPr>
            </a:lvl9pPr>
          </a:lstStyle>
          <a:p>
            <a:endParaRPr/>
          </a:p>
        </p:txBody>
      </p:sp>
      <p:sp>
        <p:nvSpPr>
          <p:cNvPr id="28" name="Google Shape;28;p43"/>
          <p:cNvSpPr txBox="1">
            <a:spLocks noGrp="1"/>
          </p:cNvSpPr>
          <p:nvPr>
            <p:ph type="title" idx="4"/>
          </p:nvPr>
        </p:nvSpPr>
        <p:spPr>
          <a:xfrm>
            <a:off x="6122479" y="1259600"/>
            <a:ext cx="5380800" cy="1136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Font typeface="Helvetica Neue"/>
              <a:buNone/>
              <a:defRPr sz="1867" b="1">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29" name="Google Shape;29;p43"/>
          <p:cNvSpPr txBox="1">
            <a:spLocks noGrp="1"/>
          </p:cNvSpPr>
          <p:nvPr>
            <p:ph type="title" idx="5"/>
          </p:nvPr>
        </p:nvSpPr>
        <p:spPr>
          <a:xfrm>
            <a:off x="6122479" y="1660467"/>
            <a:ext cx="5380800" cy="4717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1200"/>
              <a:buFont typeface="Helvetica Neue"/>
              <a:buNone/>
              <a:defRPr sz="1600">
                <a:solidFill>
                  <a:schemeClr val="dk2"/>
                </a:solidFill>
                <a:latin typeface="Helvetica Neue"/>
                <a:ea typeface="Helvetica Neue"/>
                <a:cs typeface="Helvetica Neue"/>
                <a:sym typeface="Helvetica Neue"/>
              </a:defRPr>
            </a:lvl1pPr>
            <a:lvl2pPr lvl="1" algn="ctr">
              <a:lnSpc>
                <a:spcPct val="100000"/>
              </a:lnSpc>
              <a:spcBef>
                <a:spcPts val="0"/>
              </a:spcBef>
              <a:spcAft>
                <a:spcPts val="0"/>
              </a:spcAft>
              <a:buClr>
                <a:schemeClr val="dk2"/>
              </a:buClr>
              <a:buSzPts val="1200"/>
              <a:buNone/>
              <a:defRPr sz="1600">
                <a:solidFill>
                  <a:schemeClr val="dk2"/>
                </a:solidFill>
              </a:defRPr>
            </a:lvl2pPr>
            <a:lvl3pPr lvl="2" algn="ctr">
              <a:lnSpc>
                <a:spcPct val="100000"/>
              </a:lnSpc>
              <a:spcBef>
                <a:spcPts val="0"/>
              </a:spcBef>
              <a:spcAft>
                <a:spcPts val="0"/>
              </a:spcAft>
              <a:buClr>
                <a:schemeClr val="dk2"/>
              </a:buClr>
              <a:buSzPts val="1200"/>
              <a:buNone/>
              <a:defRPr sz="1600">
                <a:solidFill>
                  <a:schemeClr val="dk2"/>
                </a:solidFill>
              </a:defRPr>
            </a:lvl3pPr>
            <a:lvl4pPr lvl="3" algn="ctr">
              <a:lnSpc>
                <a:spcPct val="100000"/>
              </a:lnSpc>
              <a:spcBef>
                <a:spcPts val="0"/>
              </a:spcBef>
              <a:spcAft>
                <a:spcPts val="0"/>
              </a:spcAft>
              <a:buClr>
                <a:schemeClr val="dk2"/>
              </a:buClr>
              <a:buSzPts val="1200"/>
              <a:buNone/>
              <a:defRPr sz="1600">
                <a:solidFill>
                  <a:schemeClr val="dk2"/>
                </a:solidFill>
              </a:defRPr>
            </a:lvl4pPr>
            <a:lvl5pPr lvl="4" algn="ctr">
              <a:lnSpc>
                <a:spcPct val="100000"/>
              </a:lnSpc>
              <a:spcBef>
                <a:spcPts val="0"/>
              </a:spcBef>
              <a:spcAft>
                <a:spcPts val="0"/>
              </a:spcAft>
              <a:buClr>
                <a:schemeClr val="dk2"/>
              </a:buClr>
              <a:buSzPts val="1200"/>
              <a:buNone/>
              <a:defRPr sz="1600">
                <a:solidFill>
                  <a:schemeClr val="dk2"/>
                </a:solidFill>
              </a:defRPr>
            </a:lvl5pPr>
            <a:lvl6pPr lvl="5" algn="ctr">
              <a:lnSpc>
                <a:spcPct val="100000"/>
              </a:lnSpc>
              <a:spcBef>
                <a:spcPts val="0"/>
              </a:spcBef>
              <a:spcAft>
                <a:spcPts val="0"/>
              </a:spcAft>
              <a:buClr>
                <a:schemeClr val="dk2"/>
              </a:buClr>
              <a:buSzPts val="1200"/>
              <a:buNone/>
              <a:defRPr sz="1600">
                <a:solidFill>
                  <a:schemeClr val="dk2"/>
                </a:solidFill>
              </a:defRPr>
            </a:lvl6pPr>
            <a:lvl7pPr lvl="6" algn="ctr">
              <a:lnSpc>
                <a:spcPct val="100000"/>
              </a:lnSpc>
              <a:spcBef>
                <a:spcPts val="0"/>
              </a:spcBef>
              <a:spcAft>
                <a:spcPts val="0"/>
              </a:spcAft>
              <a:buClr>
                <a:schemeClr val="dk2"/>
              </a:buClr>
              <a:buSzPts val="1200"/>
              <a:buNone/>
              <a:defRPr sz="1600">
                <a:solidFill>
                  <a:schemeClr val="dk2"/>
                </a:solidFill>
              </a:defRPr>
            </a:lvl7pPr>
            <a:lvl8pPr lvl="7" algn="ctr">
              <a:lnSpc>
                <a:spcPct val="100000"/>
              </a:lnSpc>
              <a:spcBef>
                <a:spcPts val="0"/>
              </a:spcBef>
              <a:spcAft>
                <a:spcPts val="0"/>
              </a:spcAft>
              <a:buClr>
                <a:schemeClr val="dk2"/>
              </a:buClr>
              <a:buSzPts val="1200"/>
              <a:buNone/>
              <a:defRPr sz="1600">
                <a:solidFill>
                  <a:schemeClr val="dk2"/>
                </a:solidFill>
              </a:defRPr>
            </a:lvl8pPr>
            <a:lvl9pPr lvl="8" algn="ctr">
              <a:lnSpc>
                <a:spcPct val="100000"/>
              </a:lnSpc>
              <a:spcBef>
                <a:spcPts val="0"/>
              </a:spcBef>
              <a:spcAft>
                <a:spcPts val="0"/>
              </a:spcAft>
              <a:buClr>
                <a:schemeClr val="dk2"/>
              </a:buClr>
              <a:buSzPts val="1200"/>
              <a:buNone/>
              <a:defRPr sz="1600">
                <a:solidFill>
                  <a:schemeClr val="dk2"/>
                </a:solidFill>
              </a:defRPr>
            </a:lvl9pPr>
          </a:lstStyle>
          <a:p>
            <a:endParaRPr/>
          </a:p>
        </p:txBody>
      </p:sp>
      <p:sp>
        <p:nvSpPr>
          <p:cNvPr id="30" name="Google Shape;30;p43"/>
          <p:cNvSpPr txBox="1">
            <a:spLocks noGrp="1"/>
          </p:cNvSpPr>
          <p:nvPr>
            <p:ph type="sldNum" idx="12"/>
          </p:nvPr>
        </p:nvSpPr>
        <p:spPr>
          <a:xfrm>
            <a:off x="11409045" y="6333135"/>
            <a:ext cx="731600" cy="5248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9pPr>
          </a:lstStyle>
          <a:p>
            <a:fld id="{00000000-1234-1234-1234-123412341234}" type="slidenum">
              <a:rPr lang="ru" smtClean="0"/>
              <a:pPr/>
              <a:t>‹#›</a:t>
            </a:fld>
            <a:endParaRPr lang="ru"/>
          </a:p>
        </p:txBody>
      </p:sp>
    </p:spTree>
    <p:extLst>
      <p:ext uri="{BB962C8B-B14F-4D97-AF65-F5344CB8AC3E}">
        <p14:creationId xmlns:p14="http://schemas.microsoft.com/office/powerpoint/2010/main" val="2581812035"/>
      </p:ext>
    </p:extLst>
  </p:cSld>
  <p:clrMapOvr>
    <a:masterClrMapping/>
  </p:clrMapOvr>
  <p:extLst>
    <p:ext uri="{DCECCB84-F9BA-43D5-87BE-67443E8EF086}">
      <p15:sldGuideLst xmlns:p15="http://schemas.microsoft.com/office/powerpoint/2012/main">
        <p15:guide id="1" pos="2721">
          <p15:clr>
            <a:srgbClr val="FA7B17"/>
          </p15:clr>
        </p15:guide>
        <p15:guide id="2" pos="2948">
          <p15:clr>
            <a:srgbClr val="FA7B17"/>
          </p15:clr>
        </p15:guide>
        <p15:guide id="3" orient="horz" pos="232">
          <p15:clr>
            <a:srgbClr val="FA7B17"/>
          </p15:clr>
        </p15:guide>
        <p15:guide id="4" orient="horz" pos="3013">
          <p15:clr>
            <a:srgbClr val="FA7B17"/>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Название раздела и шесть столбцов" type="twoColTx">
  <p:cSld name="Название раздела и шесть столбцов">
    <p:bg>
      <p:bgPr>
        <a:solidFill>
          <a:schemeClr val="lt2"/>
        </a:solidFill>
        <a:effectLst/>
      </p:bgPr>
    </p:bg>
    <p:spTree>
      <p:nvGrpSpPr>
        <p:cNvPr id="1" name="Shape 31"/>
        <p:cNvGrpSpPr/>
        <p:nvPr/>
      </p:nvGrpSpPr>
      <p:grpSpPr>
        <a:xfrm>
          <a:off x="0" y="0"/>
          <a:ext cx="0" cy="0"/>
          <a:chOff x="0" y="0"/>
          <a:chExt cx="0" cy="0"/>
        </a:xfrm>
      </p:grpSpPr>
      <p:sp>
        <p:nvSpPr>
          <p:cNvPr id="32" name="Google Shape;32;p44"/>
          <p:cNvSpPr txBox="1">
            <a:spLocks noGrp="1"/>
          </p:cNvSpPr>
          <p:nvPr>
            <p:ph type="title"/>
          </p:nvPr>
        </p:nvSpPr>
        <p:spPr>
          <a:xfrm>
            <a:off x="379233" y="503583"/>
            <a:ext cx="7534400" cy="668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000"/>
              <a:buFont typeface="Helvetica Neue"/>
              <a:buNone/>
              <a:defRPr sz="1333">
                <a:latin typeface="Helvetica Neue"/>
                <a:ea typeface="Helvetica Neue"/>
                <a:cs typeface="Helvetica Neue"/>
                <a:sym typeface="Helvetica Neue"/>
              </a:defRPr>
            </a:lvl1pPr>
            <a:lvl2pPr lvl="1" algn="ctr">
              <a:lnSpc>
                <a:spcPct val="100000"/>
              </a:lnSpc>
              <a:spcBef>
                <a:spcPts val="0"/>
              </a:spcBef>
              <a:spcAft>
                <a:spcPts val="0"/>
              </a:spcAft>
              <a:buSzPts val="1200"/>
              <a:buNone/>
              <a:defRPr sz="1600"/>
            </a:lvl2pPr>
            <a:lvl3pPr lvl="2" algn="ctr">
              <a:lnSpc>
                <a:spcPct val="100000"/>
              </a:lnSpc>
              <a:spcBef>
                <a:spcPts val="0"/>
              </a:spcBef>
              <a:spcAft>
                <a:spcPts val="0"/>
              </a:spcAft>
              <a:buSzPts val="1200"/>
              <a:buNone/>
              <a:defRPr sz="1600"/>
            </a:lvl3pPr>
            <a:lvl4pPr lvl="3" algn="ctr">
              <a:lnSpc>
                <a:spcPct val="100000"/>
              </a:lnSpc>
              <a:spcBef>
                <a:spcPts val="0"/>
              </a:spcBef>
              <a:spcAft>
                <a:spcPts val="0"/>
              </a:spcAft>
              <a:buSzPts val="1200"/>
              <a:buNone/>
              <a:defRPr sz="1600"/>
            </a:lvl4pPr>
            <a:lvl5pPr lvl="4" algn="ctr">
              <a:lnSpc>
                <a:spcPct val="100000"/>
              </a:lnSpc>
              <a:spcBef>
                <a:spcPts val="0"/>
              </a:spcBef>
              <a:spcAft>
                <a:spcPts val="0"/>
              </a:spcAft>
              <a:buSzPts val="1200"/>
              <a:buNone/>
              <a:defRPr sz="1600"/>
            </a:lvl5pPr>
            <a:lvl6pPr lvl="5" algn="ctr">
              <a:lnSpc>
                <a:spcPct val="100000"/>
              </a:lnSpc>
              <a:spcBef>
                <a:spcPts val="0"/>
              </a:spcBef>
              <a:spcAft>
                <a:spcPts val="0"/>
              </a:spcAft>
              <a:buSzPts val="1200"/>
              <a:buNone/>
              <a:defRPr sz="1600"/>
            </a:lvl6pPr>
            <a:lvl7pPr lvl="6" algn="ctr">
              <a:lnSpc>
                <a:spcPct val="100000"/>
              </a:lnSpc>
              <a:spcBef>
                <a:spcPts val="0"/>
              </a:spcBef>
              <a:spcAft>
                <a:spcPts val="0"/>
              </a:spcAft>
              <a:buSzPts val="1200"/>
              <a:buNone/>
              <a:defRPr sz="1600"/>
            </a:lvl7pPr>
            <a:lvl8pPr lvl="7" algn="ctr">
              <a:lnSpc>
                <a:spcPct val="100000"/>
              </a:lnSpc>
              <a:spcBef>
                <a:spcPts val="0"/>
              </a:spcBef>
              <a:spcAft>
                <a:spcPts val="0"/>
              </a:spcAft>
              <a:buSzPts val="1200"/>
              <a:buNone/>
              <a:defRPr sz="1600"/>
            </a:lvl8pPr>
            <a:lvl9pPr lvl="8" algn="ctr">
              <a:lnSpc>
                <a:spcPct val="100000"/>
              </a:lnSpc>
              <a:spcBef>
                <a:spcPts val="0"/>
              </a:spcBef>
              <a:spcAft>
                <a:spcPts val="0"/>
              </a:spcAft>
              <a:buSzPts val="1200"/>
              <a:buNone/>
              <a:defRPr sz="1600"/>
            </a:lvl9pPr>
          </a:lstStyle>
          <a:p>
            <a:endParaRPr/>
          </a:p>
        </p:txBody>
      </p:sp>
      <p:cxnSp>
        <p:nvCxnSpPr>
          <p:cNvPr id="33" name="Google Shape;33;p44"/>
          <p:cNvCxnSpPr/>
          <p:nvPr/>
        </p:nvCxnSpPr>
        <p:spPr>
          <a:xfrm>
            <a:off x="504833" y="490969"/>
            <a:ext cx="11245600" cy="0"/>
          </a:xfrm>
          <a:prstGeom prst="straightConnector1">
            <a:avLst/>
          </a:prstGeom>
          <a:noFill/>
          <a:ln w="9525" cap="flat" cmpd="sng">
            <a:solidFill>
              <a:schemeClr val="dk1"/>
            </a:solidFill>
            <a:prstDash val="solid"/>
            <a:round/>
            <a:headEnd type="none" w="sm" len="sm"/>
            <a:tailEnd type="none" w="sm" len="sm"/>
          </a:ln>
        </p:spPr>
      </p:cxnSp>
      <p:sp>
        <p:nvSpPr>
          <p:cNvPr id="34" name="Google Shape;34;p44"/>
          <p:cNvSpPr txBox="1">
            <a:spLocks noGrp="1"/>
          </p:cNvSpPr>
          <p:nvPr>
            <p:ph type="title" idx="2"/>
          </p:nvPr>
        </p:nvSpPr>
        <p:spPr>
          <a:xfrm>
            <a:off x="379233" y="1259591"/>
            <a:ext cx="3460800" cy="1136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Font typeface="Helvetica Neue"/>
              <a:buNone/>
              <a:defRPr sz="1867" b="1">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35" name="Google Shape;35;p44"/>
          <p:cNvSpPr txBox="1">
            <a:spLocks noGrp="1"/>
          </p:cNvSpPr>
          <p:nvPr>
            <p:ph type="title" idx="3"/>
          </p:nvPr>
        </p:nvSpPr>
        <p:spPr>
          <a:xfrm>
            <a:off x="379233" y="1660469"/>
            <a:ext cx="3460800" cy="1671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1200"/>
              <a:buFont typeface="Helvetica Neue"/>
              <a:buNone/>
              <a:defRPr sz="1600">
                <a:solidFill>
                  <a:schemeClr val="dk2"/>
                </a:solidFill>
                <a:latin typeface="Helvetica Neue"/>
                <a:ea typeface="Helvetica Neue"/>
                <a:cs typeface="Helvetica Neue"/>
                <a:sym typeface="Helvetica Neue"/>
              </a:defRPr>
            </a:lvl1pPr>
            <a:lvl2pPr lvl="1" algn="ctr">
              <a:lnSpc>
                <a:spcPct val="100000"/>
              </a:lnSpc>
              <a:spcBef>
                <a:spcPts val="0"/>
              </a:spcBef>
              <a:spcAft>
                <a:spcPts val="0"/>
              </a:spcAft>
              <a:buClr>
                <a:schemeClr val="dk2"/>
              </a:buClr>
              <a:buSzPts val="1200"/>
              <a:buNone/>
              <a:defRPr sz="1600">
                <a:solidFill>
                  <a:schemeClr val="dk2"/>
                </a:solidFill>
              </a:defRPr>
            </a:lvl2pPr>
            <a:lvl3pPr lvl="2" algn="ctr">
              <a:lnSpc>
                <a:spcPct val="100000"/>
              </a:lnSpc>
              <a:spcBef>
                <a:spcPts val="0"/>
              </a:spcBef>
              <a:spcAft>
                <a:spcPts val="0"/>
              </a:spcAft>
              <a:buClr>
                <a:schemeClr val="dk2"/>
              </a:buClr>
              <a:buSzPts val="1200"/>
              <a:buNone/>
              <a:defRPr sz="1600">
                <a:solidFill>
                  <a:schemeClr val="dk2"/>
                </a:solidFill>
              </a:defRPr>
            </a:lvl3pPr>
            <a:lvl4pPr lvl="3" algn="ctr">
              <a:lnSpc>
                <a:spcPct val="100000"/>
              </a:lnSpc>
              <a:spcBef>
                <a:spcPts val="0"/>
              </a:spcBef>
              <a:spcAft>
                <a:spcPts val="0"/>
              </a:spcAft>
              <a:buClr>
                <a:schemeClr val="dk2"/>
              </a:buClr>
              <a:buSzPts val="1200"/>
              <a:buNone/>
              <a:defRPr sz="1600">
                <a:solidFill>
                  <a:schemeClr val="dk2"/>
                </a:solidFill>
              </a:defRPr>
            </a:lvl4pPr>
            <a:lvl5pPr lvl="4" algn="ctr">
              <a:lnSpc>
                <a:spcPct val="100000"/>
              </a:lnSpc>
              <a:spcBef>
                <a:spcPts val="0"/>
              </a:spcBef>
              <a:spcAft>
                <a:spcPts val="0"/>
              </a:spcAft>
              <a:buClr>
                <a:schemeClr val="dk2"/>
              </a:buClr>
              <a:buSzPts val="1200"/>
              <a:buNone/>
              <a:defRPr sz="1600">
                <a:solidFill>
                  <a:schemeClr val="dk2"/>
                </a:solidFill>
              </a:defRPr>
            </a:lvl5pPr>
            <a:lvl6pPr lvl="5" algn="ctr">
              <a:lnSpc>
                <a:spcPct val="100000"/>
              </a:lnSpc>
              <a:spcBef>
                <a:spcPts val="0"/>
              </a:spcBef>
              <a:spcAft>
                <a:spcPts val="0"/>
              </a:spcAft>
              <a:buClr>
                <a:schemeClr val="dk2"/>
              </a:buClr>
              <a:buSzPts val="1200"/>
              <a:buNone/>
              <a:defRPr sz="1600">
                <a:solidFill>
                  <a:schemeClr val="dk2"/>
                </a:solidFill>
              </a:defRPr>
            </a:lvl6pPr>
            <a:lvl7pPr lvl="6" algn="ctr">
              <a:lnSpc>
                <a:spcPct val="100000"/>
              </a:lnSpc>
              <a:spcBef>
                <a:spcPts val="0"/>
              </a:spcBef>
              <a:spcAft>
                <a:spcPts val="0"/>
              </a:spcAft>
              <a:buClr>
                <a:schemeClr val="dk2"/>
              </a:buClr>
              <a:buSzPts val="1200"/>
              <a:buNone/>
              <a:defRPr sz="1600">
                <a:solidFill>
                  <a:schemeClr val="dk2"/>
                </a:solidFill>
              </a:defRPr>
            </a:lvl7pPr>
            <a:lvl8pPr lvl="7" algn="ctr">
              <a:lnSpc>
                <a:spcPct val="100000"/>
              </a:lnSpc>
              <a:spcBef>
                <a:spcPts val="0"/>
              </a:spcBef>
              <a:spcAft>
                <a:spcPts val="0"/>
              </a:spcAft>
              <a:buClr>
                <a:schemeClr val="dk2"/>
              </a:buClr>
              <a:buSzPts val="1200"/>
              <a:buNone/>
              <a:defRPr sz="1600">
                <a:solidFill>
                  <a:schemeClr val="dk2"/>
                </a:solidFill>
              </a:defRPr>
            </a:lvl8pPr>
            <a:lvl9pPr lvl="8" algn="ctr">
              <a:lnSpc>
                <a:spcPct val="100000"/>
              </a:lnSpc>
              <a:spcBef>
                <a:spcPts val="0"/>
              </a:spcBef>
              <a:spcAft>
                <a:spcPts val="0"/>
              </a:spcAft>
              <a:buClr>
                <a:schemeClr val="dk2"/>
              </a:buClr>
              <a:buSzPts val="1200"/>
              <a:buNone/>
              <a:defRPr sz="1600">
                <a:solidFill>
                  <a:schemeClr val="dk2"/>
                </a:solidFill>
              </a:defRPr>
            </a:lvl9pPr>
          </a:lstStyle>
          <a:p>
            <a:endParaRPr/>
          </a:p>
        </p:txBody>
      </p:sp>
      <p:sp>
        <p:nvSpPr>
          <p:cNvPr id="36" name="Google Shape;36;p44"/>
          <p:cNvSpPr txBox="1">
            <a:spLocks noGrp="1"/>
          </p:cNvSpPr>
          <p:nvPr>
            <p:ph type="title" idx="4"/>
          </p:nvPr>
        </p:nvSpPr>
        <p:spPr>
          <a:xfrm>
            <a:off x="4219200" y="1259591"/>
            <a:ext cx="3460800" cy="1136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Font typeface="Helvetica Neue"/>
              <a:buNone/>
              <a:defRPr sz="1867" b="1">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37" name="Google Shape;37;p44"/>
          <p:cNvSpPr txBox="1">
            <a:spLocks noGrp="1"/>
          </p:cNvSpPr>
          <p:nvPr>
            <p:ph type="title" idx="5"/>
          </p:nvPr>
        </p:nvSpPr>
        <p:spPr>
          <a:xfrm>
            <a:off x="4219200" y="1660467"/>
            <a:ext cx="3460800" cy="1671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1200"/>
              <a:buFont typeface="Helvetica Neue"/>
              <a:buNone/>
              <a:defRPr sz="1600">
                <a:solidFill>
                  <a:schemeClr val="dk2"/>
                </a:solidFill>
                <a:latin typeface="Helvetica Neue"/>
                <a:ea typeface="Helvetica Neue"/>
                <a:cs typeface="Helvetica Neue"/>
                <a:sym typeface="Helvetica Neue"/>
              </a:defRPr>
            </a:lvl1pPr>
            <a:lvl2pPr lvl="1" algn="ctr">
              <a:lnSpc>
                <a:spcPct val="100000"/>
              </a:lnSpc>
              <a:spcBef>
                <a:spcPts val="0"/>
              </a:spcBef>
              <a:spcAft>
                <a:spcPts val="0"/>
              </a:spcAft>
              <a:buClr>
                <a:schemeClr val="dk2"/>
              </a:buClr>
              <a:buSzPts val="1200"/>
              <a:buNone/>
              <a:defRPr sz="1600">
                <a:solidFill>
                  <a:schemeClr val="dk2"/>
                </a:solidFill>
              </a:defRPr>
            </a:lvl2pPr>
            <a:lvl3pPr lvl="2" algn="ctr">
              <a:lnSpc>
                <a:spcPct val="100000"/>
              </a:lnSpc>
              <a:spcBef>
                <a:spcPts val="0"/>
              </a:spcBef>
              <a:spcAft>
                <a:spcPts val="0"/>
              </a:spcAft>
              <a:buClr>
                <a:schemeClr val="dk2"/>
              </a:buClr>
              <a:buSzPts val="1200"/>
              <a:buNone/>
              <a:defRPr sz="1600">
                <a:solidFill>
                  <a:schemeClr val="dk2"/>
                </a:solidFill>
              </a:defRPr>
            </a:lvl3pPr>
            <a:lvl4pPr lvl="3" algn="ctr">
              <a:lnSpc>
                <a:spcPct val="100000"/>
              </a:lnSpc>
              <a:spcBef>
                <a:spcPts val="0"/>
              </a:spcBef>
              <a:spcAft>
                <a:spcPts val="0"/>
              </a:spcAft>
              <a:buClr>
                <a:schemeClr val="dk2"/>
              </a:buClr>
              <a:buSzPts val="1200"/>
              <a:buNone/>
              <a:defRPr sz="1600">
                <a:solidFill>
                  <a:schemeClr val="dk2"/>
                </a:solidFill>
              </a:defRPr>
            </a:lvl4pPr>
            <a:lvl5pPr lvl="4" algn="ctr">
              <a:lnSpc>
                <a:spcPct val="100000"/>
              </a:lnSpc>
              <a:spcBef>
                <a:spcPts val="0"/>
              </a:spcBef>
              <a:spcAft>
                <a:spcPts val="0"/>
              </a:spcAft>
              <a:buClr>
                <a:schemeClr val="dk2"/>
              </a:buClr>
              <a:buSzPts val="1200"/>
              <a:buNone/>
              <a:defRPr sz="1600">
                <a:solidFill>
                  <a:schemeClr val="dk2"/>
                </a:solidFill>
              </a:defRPr>
            </a:lvl5pPr>
            <a:lvl6pPr lvl="5" algn="ctr">
              <a:lnSpc>
                <a:spcPct val="100000"/>
              </a:lnSpc>
              <a:spcBef>
                <a:spcPts val="0"/>
              </a:spcBef>
              <a:spcAft>
                <a:spcPts val="0"/>
              </a:spcAft>
              <a:buClr>
                <a:schemeClr val="dk2"/>
              </a:buClr>
              <a:buSzPts val="1200"/>
              <a:buNone/>
              <a:defRPr sz="1600">
                <a:solidFill>
                  <a:schemeClr val="dk2"/>
                </a:solidFill>
              </a:defRPr>
            </a:lvl6pPr>
            <a:lvl7pPr lvl="6" algn="ctr">
              <a:lnSpc>
                <a:spcPct val="100000"/>
              </a:lnSpc>
              <a:spcBef>
                <a:spcPts val="0"/>
              </a:spcBef>
              <a:spcAft>
                <a:spcPts val="0"/>
              </a:spcAft>
              <a:buClr>
                <a:schemeClr val="dk2"/>
              </a:buClr>
              <a:buSzPts val="1200"/>
              <a:buNone/>
              <a:defRPr sz="1600">
                <a:solidFill>
                  <a:schemeClr val="dk2"/>
                </a:solidFill>
              </a:defRPr>
            </a:lvl7pPr>
            <a:lvl8pPr lvl="7" algn="ctr">
              <a:lnSpc>
                <a:spcPct val="100000"/>
              </a:lnSpc>
              <a:spcBef>
                <a:spcPts val="0"/>
              </a:spcBef>
              <a:spcAft>
                <a:spcPts val="0"/>
              </a:spcAft>
              <a:buClr>
                <a:schemeClr val="dk2"/>
              </a:buClr>
              <a:buSzPts val="1200"/>
              <a:buNone/>
              <a:defRPr sz="1600">
                <a:solidFill>
                  <a:schemeClr val="dk2"/>
                </a:solidFill>
              </a:defRPr>
            </a:lvl8pPr>
            <a:lvl9pPr lvl="8" algn="ctr">
              <a:lnSpc>
                <a:spcPct val="100000"/>
              </a:lnSpc>
              <a:spcBef>
                <a:spcPts val="0"/>
              </a:spcBef>
              <a:spcAft>
                <a:spcPts val="0"/>
              </a:spcAft>
              <a:buClr>
                <a:schemeClr val="dk2"/>
              </a:buClr>
              <a:buSzPts val="1200"/>
              <a:buNone/>
              <a:defRPr sz="1600">
                <a:solidFill>
                  <a:schemeClr val="dk2"/>
                </a:solidFill>
              </a:defRPr>
            </a:lvl9pPr>
          </a:lstStyle>
          <a:p>
            <a:endParaRPr/>
          </a:p>
        </p:txBody>
      </p:sp>
      <p:sp>
        <p:nvSpPr>
          <p:cNvPr id="38" name="Google Shape;38;p44"/>
          <p:cNvSpPr txBox="1">
            <a:spLocks noGrp="1"/>
          </p:cNvSpPr>
          <p:nvPr>
            <p:ph type="title" idx="6"/>
          </p:nvPr>
        </p:nvSpPr>
        <p:spPr>
          <a:xfrm>
            <a:off x="8059167" y="1259591"/>
            <a:ext cx="3691200" cy="1136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Font typeface="Helvetica Neue"/>
              <a:buNone/>
              <a:defRPr sz="1867" b="1">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39" name="Google Shape;39;p44"/>
          <p:cNvSpPr txBox="1">
            <a:spLocks noGrp="1"/>
          </p:cNvSpPr>
          <p:nvPr>
            <p:ph type="title" idx="7"/>
          </p:nvPr>
        </p:nvSpPr>
        <p:spPr>
          <a:xfrm>
            <a:off x="8059167" y="1660467"/>
            <a:ext cx="3460800" cy="1671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1200"/>
              <a:buFont typeface="Helvetica Neue"/>
              <a:buNone/>
              <a:defRPr sz="1600">
                <a:solidFill>
                  <a:schemeClr val="dk2"/>
                </a:solidFill>
                <a:latin typeface="Helvetica Neue"/>
                <a:ea typeface="Helvetica Neue"/>
                <a:cs typeface="Helvetica Neue"/>
                <a:sym typeface="Helvetica Neue"/>
              </a:defRPr>
            </a:lvl1pPr>
            <a:lvl2pPr lvl="1" algn="ctr">
              <a:lnSpc>
                <a:spcPct val="100000"/>
              </a:lnSpc>
              <a:spcBef>
                <a:spcPts val="0"/>
              </a:spcBef>
              <a:spcAft>
                <a:spcPts val="0"/>
              </a:spcAft>
              <a:buClr>
                <a:schemeClr val="dk2"/>
              </a:buClr>
              <a:buSzPts val="1200"/>
              <a:buNone/>
              <a:defRPr sz="1600">
                <a:solidFill>
                  <a:schemeClr val="dk2"/>
                </a:solidFill>
              </a:defRPr>
            </a:lvl2pPr>
            <a:lvl3pPr lvl="2" algn="ctr">
              <a:lnSpc>
                <a:spcPct val="100000"/>
              </a:lnSpc>
              <a:spcBef>
                <a:spcPts val="0"/>
              </a:spcBef>
              <a:spcAft>
                <a:spcPts val="0"/>
              </a:spcAft>
              <a:buClr>
                <a:schemeClr val="dk2"/>
              </a:buClr>
              <a:buSzPts val="1200"/>
              <a:buNone/>
              <a:defRPr sz="1600">
                <a:solidFill>
                  <a:schemeClr val="dk2"/>
                </a:solidFill>
              </a:defRPr>
            </a:lvl3pPr>
            <a:lvl4pPr lvl="3" algn="ctr">
              <a:lnSpc>
                <a:spcPct val="100000"/>
              </a:lnSpc>
              <a:spcBef>
                <a:spcPts val="0"/>
              </a:spcBef>
              <a:spcAft>
                <a:spcPts val="0"/>
              </a:spcAft>
              <a:buClr>
                <a:schemeClr val="dk2"/>
              </a:buClr>
              <a:buSzPts val="1200"/>
              <a:buNone/>
              <a:defRPr sz="1600">
                <a:solidFill>
                  <a:schemeClr val="dk2"/>
                </a:solidFill>
              </a:defRPr>
            </a:lvl4pPr>
            <a:lvl5pPr lvl="4" algn="ctr">
              <a:lnSpc>
                <a:spcPct val="100000"/>
              </a:lnSpc>
              <a:spcBef>
                <a:spcPts val="0"/>
              </a:spcBef>
              <a:spcAft>
                <a:spcPts val="0"/>
              </a:spcAft>
              <a:buClr>
                <a:schemeClr val="dk2"/>
              </a:buClr>
              <a:buSzPts val="1200"/>
              <a:buNone/>
              <a:defRPr sz="1600">
                <a:solidFill>
                  <a:schemeClr val="dk2"/>
                </a:solidFill>
              </a:defRPr>
            </a:lvl5pPr>
            <a:lvl6pPr lvl="5" algn="ctr">
              <a:lnSpc>
                <a:spcPct val="100000"/>
              </a:lnSpc>
              <a:spcBef>
                <a:spcPts val="0"/>
              </a:spcBef>
              <a:spcAft>
                <a:spcPts val="0"/>
              </a:spcAft>
              <a:buClr>
                <a:schemeClr val="dk2"/>
              </a:buClr>
              <a:buSzPts val="1200"/>
              <a:buNone/>
              <a:defRPr sz="1600">
                <a:solidFill>
                  <a:schemeClr val="dk2"/>
                </a:solidFill>
              </a:defRPr>
            </a:lvl6pPr>
            <a:lvl7pPr lvl="6" algn="ctr">
              <a:lnSpc>
                <a:spcPct val="100000"/>
              </a:lnSpc>
              <a:spcBef>
                <a:spcPts val="0"/>
              </a:spcBef>
              <a:spcAft>
                <a:spcPts val="0"/>
              </a:spcAft>
              <a:buClr>
                <a:schemeClr val="dk2"/>
              </a:buClr>
              <a:buSzPts val="1200"/>
              <a:buNone/>
              <a:defRPr sz="1600">
                <a:solidFill>
                  <a:schemeClr val="dk2"/>
                </a:solidFill>
              </a:defRPr>
            </a:lvl7pPr>
            <a:lvl8pPr lvl="7" algn="ctr">
              <a:lnSpc>
                <a:spcPct val="100000"/>
              </a:lnSpc>
              <a:spcBef>
                <a:spcPts val="0"/>
              </a:spcBef>
              <a:spcAft>
                <a:spcPts val="0"/>
              </a:spcAft>
              <a:buClr>
                <a:schemeClr val="dk2"/>
              </a:buClr>
              <a:buSzPts val="1200"/>
              <a:buNone/>
              <a:defRPr sz="1600">
                <a:solidFill>
                  <a:schemeClr val="dk2"/>
                </a:solidFill>
              </a:defRPr>
            </a:lvl8pPr>
            <a:lvl9pPr lvl="8" algn="ctr">
              <a:lnSpc>
                <a:spcPct val="100000"/>
              </a:lnSpc>
              <a:spcBef>
                <a:spcPts val="0"/>
              </a:spcBef>
              <a:spcAft>
                <a:spcPts val="0"/>
              </a:spcAft>
              <a:buClr>
                <a:schemeClr val="dk2"/>
              </a:buClr>
              <a:buSzPts val="1200"/>
              <a:buNone/>
              <a:defRPr sz="1600">
                <a:solidFill>
                  <a:schemeClr val="dk2"/>
                </a:solidFill>
              </a:defRPr>
            </a:lvl9pPr>
          </a:lstStyle>
          <a:p>
            <a:endParaRPr/>
          </a:p>
        </p:txBody>
      </p:sp>
      <p:sp>
        <p:nvSpPr>
          <p:cNvPr id="40" name="Google Shape;40;p44"/>
          <p:cNvSpPr txBox="1">
            <a:spLocks noGrp="1"/>
          </p:cNvSpPr>
          <p:nvPr>
            <p:ph type="title" idx="8"/>
          </p:nvPr>
        </p:nvSpPr>
        <p:spPr>
          <a:xfrm>
            <a:off x="379233" y="3659916"/>
            <a:ext cx="3460800" cy="1136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Font typeface="Helvetica Neue"/>
              <a:buNone/>
              <a:defRPr sz="1867" b="1">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41" name="Google Shape;41;p44"/>
          <p:cNvSpPr txBox="1">
            <a:spLocks noGrp="1"/>
          </p:cNvSpPr>
          <p:nvPr>
            <p:ph type="title" idx="9"/>
          </p:nvPr>
        </p:nvSpPr>
        <p:spPr>
          <a:xfrm>
            <a:off x="379233" y="4060795"/>
            <a:ext cx="3460800" cy="1671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1200"/>
              <a:buFont typeface="Helvetica Neue"/>
              <a:buNone/>
              <a:defRPr sz="1600">
                <a:solidFill>
                  <a:schemeClr val="dk2"/>
                </a:solidFill>
                <a:latin typeface="Helvetica Neue"/>
                <a:ea typeface="Helvetica Neue"/>
                <a:cs typeface="Helvetica Neue"/>
                <a:sym typeface="Helvetica Neue"/>
              </a:defRPr>
            </a:lvl1pPr>
            <a:lvl2pPr lvl="1" algn="ctr">
              <a:lnSpc>
                <a:spcPct val="100000"/>
              </a:lnSpc>
              <a:spcBef>
                <a:spcPts val="0"/>
              </a:spcBef>
              <a:spcAft>
                <a:spcPts val="0"/>
              </a:spcAft>
              <a:buClr>
                <a:schemeClr val="dk2"/>
              </a:buClr>
              <a:buSzPts val="1200"/>
              <a:buNone/>
              <a:defRPr sz="1600">
                <a:solidFill>
                  <a:schemeClr val="dk2"/>
                </a:solidFill>
              </a:defRPr>
            </a:lvl2pPr>
            <a:lvl3pPr lvl="2" algn="ctr">
              <a:lnSpc>
                <a:spcPct val="100000"/>
              </a:lnSpc>
              <a:spcBef>
                <a:spcPts val="0"/>
              </a:spcBef>
              <a:spcAft>
                <a:spcPts val="0"/>
              </a:spcAft>
              <a:buClr>
                <a:schemeClr val="dk2"/>
              </a:buClr>
              <a:buSzPts val="1200"/>
              <a:buNone/>
              <a:defRPr sz="1600">
                <a:solidFill>
                  <a:schemeClr val="dk2"/>
                </a:solidFill>
              </a:defRPr>
            </a:lvl3pPr>
            <a:lvl4pPr lvl="3" algn="ctr">
              <a:lnSpc>
                <a:spcPct val="100000"/>
              </a:lnSpc>
              <a:spcBef>
                <a:spcPts val="0"/>
              </a:spcBef>
              <a:spcAft>
                <a:spcPts val="0"/>
              </a:spcAft>
              <a:buClr>
                <a:schemeClr val="dk2"/>
              </a:buClr>
              <a:buSzPts val="1200"/>
              <a:buNone/>
              <a:defRPr sz="1600">
                <a:solidFill>
                  <a:schemeClr val="dk2"/>
                </a:solidFill>
              </a:defRPr>
            </a:lvl4pPr>
            <a:lvl5pPr lvl="4" algn="ctr">
              <a:lnSpc>
                <a:spcPct val="100000"/>
              </a:lnSpc>
              <a:spcBef>
                <a:spcPts val="0"/>
              </a:spcBef>
              <a:spcAft>
                <a:spcPts val="0"/>
              </a:spcAft>
              <a:buClr>
                <a:schemeClr val="dk2"/>
              </a:buClr>
              <a:buSzPts val="1200"/>
              <a:buNone/>
              <a:defRPr sz="1600">
                <a:solidFill>
                  <a:schemeClr val="dk2"/>
                </a:solidFill>
              </a:defRPr>
            </a:lvl5pPr>
            <a:lvl6pPr lvl="5" algn="ctr">
              <a:lnSpc>
                <a:spcPct val="100000"/>
              </a:lnSpc>
              <a:spcBef>
                <a:spcPts val="0"/>
              </a:spcBef>
              <a:spcAft>
                <a:spcPts val="0"/>
              </a:spcAft>
              <a:buClr>
                <a:schemeClr val="dk2"/>
              </a:buClr>
              <a:buSzPts val="1200"/>
              <a:buNone/>
              <a:defRPr sz="1600">
                <a:solidFill>
                  <a:schemeClr val="dk2"/>
                </a:solidFill>
              </a:defRPr>
            </a:lvl6pPr>
            <a:lvl7pPr lvl="6" algn="ctr">
              <a:lnSpc>
                <a:spcPct val="100000"/>
              </a:lnSpc>
              <a:spcBef>
                <a:spcPts val="0"/>
              </a:spcBef>
              <a:spcAft>
                <a:spcPts val="0"/>
              </a:spcAft>
              <a:buClr>
                <a:schemeClr val="dk2"/>
              </a:buClr>
              <a:buSzPts val="1200"/>
              <a:buNone/>
              <a:defRPr sz="1600">
                <a:solidFill>
                  <a:schemeClr val="dk2"/>
                </a:solidFill>
              </a:defRPr>
            </a:lvl7pPr>
            <a:lvl8pPr lvl="7" algn="ctr">
              <a:lnSpc>
                <a:spcPct val="100000"/>
              </a:lnSpc>
              <a:spcBef>
                <a:spcPts val="0"/>
              </a:spcBef>
              <a:spcAft>
                <a:spcPts val="0"/>
              </a:spcAft>
              <a:buClr>
                <a:schemeClr val="dk2"/>
              </a:buClr>
              <a:buSzPts val="1200"/>
              <a:buNone/>
              <a:defRPr sz="1600">
                <a:solidFill>
                  <a:schemeClr val="dk2"/>
                </a:solidFill>
              </a:defRPr>
            </a:lvl8pPr>
            <a:lvl9pPr lvl="8" algn="ctr">
              <a:lnSpc>
                <a:spcPct val="100000"/>
              </a:lnSpc>
              <a:spcBef>
                <a:spcPts val="0"/>
              </a:spcBef>
              <a:spcAft>
                <a:spcPts val="0"/>
              </a:spcAft>
              <a:buClr>
                <a:schemeClr val="dk2"/>
              </a:buClr>
              <a:buSzPts val="1200"/>
              <a:buNone/>
              <a:defRPr sz="1600">
                <a:solidFill>
                  <a:schemeClr val="dk2"/>
                </a:solidFill>
              </a:defRPr>
            </a:lvl9pPr>
          </a:lstStyle>
          <a:p>
            <a:endParaRPr/>
          </a:p>
        </p:txBody>
      </p:sp>
      <p:sp>
        <p:nvSpPr>
          <p:cNvPr id="42" name="Google Shape;42;p44"/>
          <p:cNvSpPr txBox="1">
            <a:spLocks noGrp="1"/>
          </p:cNvSpPr>
          <p:nvPr>
            <p:ph type="title" idx="13"/>
          </p:nvPr>
        </p:nvSpPr>
        <p:spPr>
          <a:xfrm>
            <a:off x="4219200" y="3659916"/>
            <a:ext cx="3460800" cy="1136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Font typeface="Helvetica Neue"/>
              <a:buNone/>
              <a:defRPr sz="1867" b="1">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43" name="Google Shape;43;p44"/>
          <p:cNvSpPr txBox="1">
            <a:spLocks noGrp="1"/>
          </p:cNvSpPr>
          <p:nvPr>
            <p:ph type="title" idx="14"/>
          </p:nvPr>
        </p:nvSpPr>
        <p:spPr>
          <a:xfrm>
            <a:off x="4219200" y="4060792"/>
            <a:ext cx="3460800" cy="1671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1200"/>
              <a:buFont typeface="Helvetica Neue"/>
              <a:buNone/>
              <a:defRPr sz="1600">
                <a:solidFill>
                  <a:schemeClr val="dk2"/>
                </a:solidFill>
                <a:latin typeface="Helvetica Neue"/>
                <a:ea typeface="Helvetica Neue"/>
                <a:cs typeface="Helvetica Neue"/>
                <a:sym typeface="Helvetica Neue"/>
              </a:defRPr>
            </a:lvl1pPr>
            <a:lvl2pPr lvl="1" algn="ctr">
              <a:lnSpc>
                <a:spcPct val="100000"/>
              </a:lnSpc>
              <a:spcBef>
                <a:spcPts val="0"/>
              </a:spcBef>
              <a:spcAft>
                <a:spcPts val="0"/>
              </a:spcAft>
              <a:buClr>
                <a:schemeClr val="dk2"/>
              </a:buClr>
              <a:buSzPts val="1200"/>
              <a:buNone/>
              <a:defRPr sz="1600">
                <a:solidFill>
                  <a:schemeClr val="dk2"/>
                </a:solidFill>
              </a:defRPr>
            </a:lvl2pPr>
            <a:lvl3pPr lvl="2" algn="ctr">
              <a:lnSpc>
                <a:spcPct val="100000"/>
              </a:lnSpc>
              <a:spcBef>
                <a:spcPts val="0"/>
              </a:spcBef>
              <a:spcAft>
                <a:spcPts val="0"/>
              </a:spcAft>
              <a:buClr>
                <a:schemeClr val="dk2"/>
              </a:buClr>
              <a:buSzPts val="1200"/>
              <a:buNone/>
              <a:defRPr sz="1600">
                <a:solidFill>
                  <a:schemeClr val="dk2"/>
                </a:solidFill>
              </a:defRPr>
            </a:lvl3pPr>
            <a:lvl4pPr lvl="3" algn="ctr">
              <a:lnSpc>
                <a:spcPct val="100000"/>
              </a:lnSpc>
              <a:spcBef>
                <a:spcPts val="0"/>
              </a:spcBef>
              <a:spcAft>
                <a:spcPts val="0"/>
              </a:spcAft>
              <a:buClr>
                <a:schemeClr val="dk2"/>
              </a:buClr>
              <a:buSzPts val="1200"/>
              <a:buNone/>
              <a:defRPr sz="1600">
                <a:solidFill>
                  <a:schemeClr val="dk2"/>
                </a:solidFill>
              </a:defRPr>
            </a:lvl4pPr>
            <a:lvl5pPr lvl="4" algn="ctr">
              <a:lnSpc>
                <a:spcPct val="100000"/>
              </a:lnSpc>
              <a:spcBef>
                <a:spcPts val="0"/>
              </a:spcBef>
              <a:spcAft>
                <a:spcPts val="0"/>
              </a:spcAft>
              <a:buClr>
                <a:schemeClr val="dk2"/>
              </a:buClr>
              <a:buSzPts val="1200"/>
              <a:buNone/>
              <a:defRPr sz="1600">
                <a:solidFill>
                  <a:schemeClr val="dk2"/>
                </a:solidFill>
              </a:defRPr>
            </a:lvl5pPr>
            <a:lvl6pPr lvl="5" algn="ctr">
              <a:lnSpc>
                <a:spcPct val="100000"/>
              </a:lnSpc>
              <a:spcBef>
                <a:spcPts val="0"/>
              </a:spcBef>
              <a:spcAft>
                <a:spcPts val="0"/>
              </a:spcAft>
              <a:buClr>
                <a:schemeClr val="dk2"/>
              </a:buClr>
              <a:buSzPts val="1200"/>
              <a:buNone/>
              <a:defRPr sz="1600">
                <a:solidFill>
                  <a:schemeClr val="dk2"/>
                </a:solidFill>
              </a:defRPr>
            </a:lvl6pPr>
            <a:lvl7pPr lvl="6" algn="ctr">
              <a:lnSpc>
                <a:spcPct val="100000"/>
              </a:lnSpc>
              <a:spcBef>
                <a:spcPts val="0"/>
              </a:spcBef>
              <a:spcAft>
                <a:spcPts val="0"/>
              </a:spcAft>
              <a:buClr>
                <a:schemeClr val="dk2"/>
              </a:buClr>
              <a:buSzPts val="1200"/>
              <a:buNone/>
              <a:defRPr sz="1600">
                <a:solidFill>
                  <a:schemeClr val="dk2"/>
                </a:solidFill>
              </a:defRPr>
            </a:lvl7pPr>
            <a:lvl8pPr lvl="7" algn="ctr">
              <a:lnSpc>
                <a:spcPct val="100000"/>
              </a:lnSpc>
              <a:spcBef>
                <a:spcPts val="0"/>
              </a:spcBef>
              <a:spcAft>
                <a:spcPts val="0"/>
              </a:spcAft>
              <a:buClr>
                <a:schemeClr val="dk2"/>
              </a:buClr>
              <a:buSzPts val="1200"/>
              <a:buNone/>
              <a:defRPr sz="1600">
                <a:solidFill>
                  <a:schemeClr val="dk2"/>
                </a:solidFill>
              </a:defRPr>
            </a:lvl8pPr>
            <a:lvl9pPr lvl="8" algn="ctr">
              <a:lnSpc>
                <a:spcPct val="100000"/>
              </a:lnSpc>
              <a:spcBef>
                <a:spcPts val="0"/>
              </a:spcBef>
              <a:spcAft>
                <a:spcPts val="0"/>
              </a:spcAft>
              <a:buClr>
                <a:schemeClr val="dk2"/>
              </a:buClr>
              <a:buSzPts val="1200"/>
              <a:buNone/>
              <a:defRPr sz="1600">
                <a:solidFill>
                  <a:schemeClr val="dk2"/>
                </a:solidFill>
              </a:defRPr>
            </a:lvl9pPr>
          </a:lstStyle>
          <a:p>
            <a:endParaRPr/>
          </a:p>
        </p:txBody>
      </p:sp>
      <p:sp>
        <p:nvSpPr>
          <p:cNvPr id="44" name="Google Shape;44;p44"/>
          <p:cNvSpPr txBox="1">
            <a:spLocks noGrp="1"/>
          </p:cNvSpPr>
          <p:nvPr>
            <p:ph type="title" idx="15"/>
          </p:nvPr>
        </p:nvSpPr>
        <p:spPr>
          <a:xfrm>
            <a:off x="8059167" y="3659916"/>
            <a:ext cx="3691200" cy="1136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Font typeface="Helvetica Neue"/>
              <a:buNone/>
              <a:defRPr sz="1867" b="1">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45" name="Google Shape;45;p44"/>
          <p:cNvSpPr txBox="1">
            <a:spLocks noGrp="1"/>
          </p:cNvSpPr>
          <p:nvPr>
            <p:ph type="title" idx="16"/>
          </p:nvPr>
        </p:nvSpPr>
        <p:spPr>
          <a:xfrm>
            <a:off x="8059167" y="4060792"/>
            <a:ext cx="3460800" cy="1671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1200"/>
              <a:buFont typeface="Helvetica Neue"/>
              <a:buNone/>
              <a:defRPr sz="1600">
                <a:solidFill>
                  <a:schemeClr val="dk2"/>
                </a:solidFill>
                <a:latin typeface="Helvetica Neue"/>
                <a:ea typeface="Helvetica Neue"/>
                <a:cs typeface="Helvetica Neue"/>
                <a:sym typeface="Helvetica Neue"/>
              </a:defRPr>
            </a:lvl1pPr>
            <a:lvl2pPr lvl="1" algn="ctr">
              <a:lnSpc>
                <a:spcPct val="100000"/>
              </a:lnSpc>
              <a:spcBef>
                <a:spcPts val="0"/>
              </a:spcBef>
              <a:spcAft>
                <a:spcPts val="0"/>
              </a:spcAft>
              <a:buClr>
                <a:schemeClr val="dk2"/>
              </a:buClr>
              <a:buSzPts val="1200"/>
              <a:buNone/>
              <a:defRPr sz="1600">
                <a:solidFill>
                  <a:schemeClr val="dk2"/>
                </a:solidFill>
              </a:defRPr>
            </a:lvl2pPr>
            <a:lvl3pPr lvl="2" algn="ctr">
              <a:lnSpc>
                <a:spcPct val="100000"/>
              </a:lnSpc>
              <a:spcBef>
                <a:spcPts val="0"/>
              </a:spcBef>
              <a:spcAft>
                <a:spcPts val="0"/>
              </a:spcAft>
              <a:buClr>
                <a:schemeClr val="dk2"/>
              </a:buClr>
              <a:buSzPts val="1200"/>
              <a:buNone/>
              <a:defRPr sz="1600">
                <a:solidFill>
                  <a:schemeClr val="dk2"/>
                </a:solidFill>
              </a:defRPr>
            </a:lvl3pPr>
            <a:lvl4pPr lvl="3" algn="ctr">
              <a:lnSpc>
                <a:spcPct val="100000"/>
              </a:lnSpc>
              <a:spcBef>
                <a:spcPts val="0"/>
              </a:spcBef>
              <a:spcAft>
                <a:spcPts val="0"/>
              </a:spcAft>
              <a:buClr>
                <a:schemeClr val="dk2"/>
              </a:buClr>
              <a:buSzPts val="1200"/>
              <a:buNone/>
              <a:defRPr sz="1600">
                <a:solidFill>
                  <a:schemeClr val="dk2"/>
                </a:solidFill>
              </a:defRPr>
            </a:lvl4pPr>
            <a:lvl5pPr lvl="4" algn="ctr">
              <a:lnSpc>
                <a:spcPct val="100000"/>
              </a:lnSpc>
              <a:spcBef>
                <a:spcPts val="0"/>
              </a:spcBef>
              <a:spcAft>
                <a:spcPts val="0"/>
              </a:spcAft>
              <a:buClr>
                <a:schemeClr val="dk2"/>
              </a:buClr>
              <a:buSzPts val="1200"/>
              <a:buNone/>
              <a:defRPr sz="1600">
                <a:solidFill>
                  <a:schemeClr val="dk2"/>
                </a:solidFill>
              </a:defRPr>
            </a:lvl5pPr>
            <a:lvl6pPr lvl="5" algn="ctr">
              <a:lnSpc>
                <a:spcPct val="100000"/>
              </a:lnSpc>
              <a:spcBef>
                <a:spcPts val="0"/>
              </a:spcBef>
              <a:spcAft>
                <a:spcPts val="0"/>
              </a:spcAft>
              <a:buClr>
                <a:schemeClr val="dk2"/>
              </a:buClr>
              <a:buSzPts val="1200"/>
              <a:buNone/>
              <a:defRPr sz="1600">
                <a:solidFill>
                  <a:schemeClr val="dk2"/>
                </a:solidFill>
              </a:defRPr>
            </a:lvl6pPr>
            <a:lvl7pPr lvl="6" algn="ctr">
              <a:lnSpc>
                <a:spcPct val="100000"/>
              </a:lnSpc>
              <a:spcBef>
                <a:spcPts val="0"/>
              </a:spcBef>
              <a:spcAft>
                <a:spcPts val="0"/>
              </a:spcAft>
              <a:buClr>
                <a:schemeClr val="dk2"/>
              </a:buClr>
              <a:buSzPts val="1200"/>
              <a:buNone/>
              <a:defRPr sz="1600">
                <a:solidFill>
                  <a:schemeClr val="dk2"/>
                </a:solidFill>
              </a:defRPr>
            </a:lvl7pPr>
            <a:lvl8pPr lvl="7" algn="ctr">
              <a:lnSpc>
                <a:spcPct val="100000"/>
              </a:lnSpc>
              <a:spcBef>
                <a:spcPts val="0"/>
              </a:spcBef>
              <a:spcAft>
                <a:spcPts val="0"/>
              </a:spcAft>
              <a:buClr>
                <a:schemeClr val="dk2"/>
              </a:buClr>
              <a:buSzPts val="1200"/>
              <a:buNone/>
              <a:defRPr sz="1600">
                <a:solidFill>
                  <a:schemeClr val="dk2"/>
                </a:solidFill>
              </a:defRPr>
            </a:lvl8pPr>
            <a:lvl9pPr lvl="8" algn="ctr">
              <a:lnSpc>
                <a:spcPct val="100000"/>
              </a:lnSpc>
              <a:spcBef>
                <a:spcPts val="0"/>
              </a:spcBef>
              <a:spcAft>
                <a:spcPts val="0"/>
              </a:spcAft>
              <a:buClr>
                <a:schemeClr val="dk2"/>
              </a:buClr>
              <a:buSzPts val="1200"/>
              <a:buNone/>
              <a:defRPr sz="1600">
                <a:solidFill>
                  <a:schemeClr val="dk2"/>
                </a:solidFill>
              </a:defRPr>
            </a:lvl9pPr>
          </a:lstStyle>
          <a:p>
            <a:endParaRPr/>
          </a:p>
        </p:txBody>
      </p:sp>
      <p:sp>
        <p:nvSpPr>
          <p:cNvPr id="46" name="Google Shape;46;p44"/>
          <p:cNvSpPr txBox="1">
            <a:spLocks noGrp="1"/>
          </p:cNvSpPr>
          <p:nvPr>
            <p:ph type="sldNum" idx="12"/>
          </p:nvPr>
        </p:nvSpPr>
        <p:spPr>
          <a:xfrm>
            <a:off x="11409045" y="6333135"/>
            <a:ext cx="731600" cy="5248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9pPr>
          </a:lstStyle>
          <a:p>
            <a:fld id="{00000000-1234-1234-1234-123412341234}" type="slidenum">
              <a:rPr lang="ru" smtClean="0"/>
              <a:pPr/>
              <a:t>‹#›</a:t>
            </a:fld>
            <a:endParaRPr lang="ru"/>
          </a:p>
        </p:txBody>
      </p:sp>
    </p:spTree>
    <p:extLst>
      <p:ext uri="{BB962C8B-B14F-4D97-AF65-F5344CB8AC3E}">
        <p14:creationId xmlns:p14="http://schemas.microsoft.com/office/powerpoint/2010/main" val="3074234202"/>
      </p:ext>
    </p:extLst>
  </p:cSld>
  <p:clrMapOvr>
    <a:masterClrMapping/>
  </p:clrMapOvr>
  <p:extLst>
    <p:ext uri="{DCECCB84-F9BA-43D5-87BE-67443E8EF086}">
      <p15:sldGuideLst xmlns:p15="http://schemas.microsoft.com/office/powerpoint/2012/main">
        <p15:guide id="1" orient="horz" pos="2948">
          <p15:clr>
            <a:srgbClr val="FA7B17"/>
          </p15:clr>
        </p15:guide>
        <p15:guide id="2" orient="horz" pos="1814">
          <p15:clr>
            <a:srgbClr val="FA7B17"/>
          </p15:clr>
        </p15:guide>
        <p15:guide id="3" orient="horz" pos="227">
          <p15:clr>
            <a:srgbClr val="FA7B17"/>
          </p15:clr>
        </p15:guide>
        <p15:guide id="4" orient="horz" pos="680">
          <p15:clr>
            <a:srgbClr val="FA7B17"/>
          </p15:clr>
        </p15:guide>
        <p15:guide id="5" orient="horz" pos="1587">
          <p15:clr>
            <a:srgbClr val="FA7B17"/>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Название раздела и три столбца" type="titleOnly">
  <p:cSld name="Название раздела и три столбца">
    <p:bg>
      <p:bgPr>
        <a:solidFill>
          <a:schemeClr val="lt2"/>
        </a:solidFill>
        <a:effectLst/>
      </p:bgPr>
    </p:bg>
    <p:spTree>
      <p:nvGrpSpPr>
        <p:cNvPr id="1" name="Shape 47"/>
        <p:cNvGrpSpPr/>
        <p:nvPr/>
      </p:nvGrpSpPr>
      <p:grpSpPr>
        <a:xfrm>
          <a:off x="0" y="0"/>
          <a:ext cx="0" cy="0"/>
          <a:chOff x="0" y="0"/>
          <a:chExt cx="0" cy="0"/>
        </a:xfrm>
      </p:grpSpPr>
      <p:sp>
        <p:nvSpPr>
          <p:cNvPr id="48" name="Google Shape;48;p45"/>
          <p:cNvSpPr txBox="1">
            <a:spLocks noGrp="1"/>
          </p:cNvSpPr>
          <p:nvPr>
            <p:ph type="title"/>
          </p:nvPr>
        </p:nvSpPr>
        <p:spPr>
          <a:xfrm>
            <a:off x="379233" y="503583"/>
            <a:ext cx="7534400" cy="668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000"/>
              <a:buFont typeface="Helvetica Neue"/>
              <a:buNone/>
              <a:defRPr sz="1333">
                <a:latin typeface="Helvetica Neue"/>
                <a:ea typeface="Helvetica Neue"/>
                <a:cs typeface="Helvetica Neue"/>
                <a:sym typeface="Helvetica Neue"/>
              </a:defRPr>
            </a:lvl1pPr>
            <a:lvl2pPr lvl="1" algn="ctr">
              <a:lnSpc>
                <a:spcPct val="100000"/>
              </a:lnSpc>
              <a:spcBef>
                <a:spcPts val="0"/>
              </a:spcBef>
              <a:spcAft>
                <a:spcPts val="0"/>
              </a:spcAft>
              <a:buSzPts val="1200"/>
              <a:buNone/>
              <a:defRPr sz="1600"/>
            </a:lvl2pPr>
            <a:lvl3pPr lvl="2" algn="ctr">
              <a:lnSpc>
                <a:spcPct val="100000"/>
              </a:lnSpc>
              <a:spcBef>
                <a:spcPts val="0"/>
              </a:spcBef>
              <a:spcAft>
                <a:spcPts val="0"/>
              </a:spcAft>
              <a:buSzPts val="1200"/>
              <a:buNone/>
              <a:defRPr sz="1600"/>
            </a:lvl3pPr>
            <a:lvl4pPr lvl="3" algn="ctr">
              <a:lnSpc>
                <a:spcPct val="100000"/>
              </a:lnSpc>
              <a:spcBef>
                <a:spcPts val="0"/>
              </a:spcBef>
              <a:spcAft>
                <a:spcPts val="0"/>
              </a:spcAft>
              <a:buSzPts val="1200"/>
              <a:buNone/>
              <a:defRPr sz="1600"/>
            </a:lvl4pPr>
            <a:lvl5pPr lvl="4" algn="ctr">
              <a:lnSpc>
                <a:spcPct val="100000"/>
              </a:lnSpc>
              <a:spcBef>
                <a:spcPts val="0"/>
              </a:spcBef>
              <a:spcAft>
                <a:spcPts val="0"/>
              </a:spcAft>
              <a:buSzPts val="1200"/>
              <a:buNone/>
              <a:defRPr sz="1600"/>
            </a:lvl5pPr>
            <a:lvl6pPr lvl="5" algn="ctr">
              <a:lnSpc>
                <a:spcPct val="100000"/>
              </a:lnSpc>
              <a:spcBef>
                <a:spcPts val="0"/>
              </a:spcBef>
              <a:spcAft>
                <a:spcPts val="0"/>
              </a:spcAft>
              <a:buSzPts val="1200"/>
              <a:buNone/>
              <a:defRPr sz="1600"/>
            </a:lvl6pPr>
            <a:lvl7pPr lvl="6" algn="ctr">
              <a:lnSpc>
                <a:spcPct val="100000"/>
              </a:lnSpc>
              <a:spcBef>
                <a:spcPts val="0"/>
              </a:spcBef>
              <a:spcAft>
                <a:spcPts val="0"/>
              </a:spcAft>
              <a:buSzPts val="1200"/>
              <a:buNone/>
              <a:defRPr sz="1600"/>
            </a:lvl7pPr>
            <a:lvl8pPr lvl="7" algn="ctr">
              <a:lnSpc>
                <a:spcPct val="100000"/>
              </a:lnSpc>
              <a:spcBef>
                <a:spcPts val="0"/>
              </a:spcBef>
              <a:spcAft>
                <a:spcPts val="0"/>
              </a:spcAft>
              <a:buSzPts val="1200"/>
              <a:buNone/>
              <a:defRPr sz="1600"/>
            </a:lvl8pPr>
            <a:lvl9pPr lvl="8" algn="ctr">
              <a:lnSpc>
                <a:spcPct val="100000"/>
              </a:lnSpc>
              <a:spcBef>
                <a:spcPts val="0"/>
              </a:spcBef>
              <a:spcAft>
                <a:spcPts val="0"/>
              </a:spcAft>
              <a:buSzPts val="1200"/>
              <a:buNone/>
              <a:defRPr sz="1600"/>
            </a:lvl9pPr>
          </a:lstStyle>
          <a:p>
            <a:endParaRPr/>
          </a:p>
        </p:txBody>
      </p:sp>
      <p:cxnSp>
        <p:nvCxnSpPr>
          <p:cNvPr id="49" name="Google Shape;49;p45"/>
          <p:cNvCxnSpPr/>
          <p:nvPr/>
        </p:nvCxnSpPr>
        <p:spPr>
          <a:xfrm>
            <a:off x="504833" y="490969"/>
            <a:ext cx="11245600" cy="0"/>
          </a:xfrm>
          <a:prstGeom prst="straightConnector1">
            <a:avLst/>
          </a:prstGeom>
          <a:noFill/>
          <a:ln w="9525" cap="flat" cmpd="sng">
            <a:solidFill>
              <a:schemeClr val="dk1"/>
            </a:solidFill>
            <a:prstDash val="solid"/>
            <a:round/>
            <a:headEnd type="none" w="sm" len="sm"/>
            <a:tailEnd type="none" w="sm" len="sm"/>
          </a:ln>
        </p:spPr>
      </p:cxnSp>
      <p:sp>
        <p:nvSpPr>
          <p:cNvPr id="50" name="Google Shape;50;p45"/>
          <p:cNvSpPr txBox="1">
            <a:spLocks noGrp="1"/>
          </p:cNvSpPr>
          <p:nvPr>
            <p:ph type="title" idx="2"/>
          </p:nvPr>
        </p:nvSpPr>
        <p:spPr>
          <a:xfrm>
            <a:off x="379233" y="1259600"/>
            <a:ext cx="7300800" cy="1136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Font typeface="Helvetica Neue"/>
              <a:buNone/>
              <a:defRPr sz="1867" b="1">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51" name="Google Shape;51;p45"/>
          <p:cNvSpPr txBox="1">
            <a:spLocks noGrp="1"/>
          </p:cNvSpPr>
          <p:nvPr>
            <p:ph type="title" idx="3"/>
          </p:nvPr>
        </p:nvSpPr>
        <p:spPr>
          <a:xfrm>
            <a:off x="379233" y="1660476"/>
            <a:ext cx="7300800" cy="3186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1200"/>
              <a:buFont typeface="Helvetica Neue"/>
              <a:buNone/>
              <a:defRPr sz="1600">
                <a:solidFill>
                  <a:schemeClr val="dk2"/>
                </a:solidFill>
                <a:latin typeface="Helvetica Neue"/>
                <a:ea typeface="Helvetica Neue"/>
                <a:cs typeface="Helvetica Neue"/>
                <a:sym typeface="Helvetica Neue"/>
              </a:defRPr>
            </a:lvl1pPr>
            <a:lvl2pPr lvl="1" algn="ctr">
              <a:lnSpc>
                <a:spcPct val="100000"/>
              </a:lnSpc>
              <a:spcBef>
                <a:spcPts val="0"/>
              </a:spcBef>
              <a:spcAft>
                <a:spcPts val="0"/>
              </a:spcAft>
              <a:buClr>
                <a:schemeClr val="dk2"/>
              </a:buClr>
              <a:buSzPts val="1200"/>
              <a:buNone/>
              <a:defRPr sz="1600">
                <a:solidFill>
                  <a:schemeClr val="dk2"/>
                </a:solidFill>
              </a:defRPr>
            </a:lvl2pPr>
            <a:lvl3pPr lvl="2" algn="ctr">
              <a:lnSpc>
                <a:spcPct val="100000"/>
              </a:lnSpc>
              <a:spcBef>
                <a:spcPts val="0"/>
              </a:spcBef>
              <a:spcAft>
                <a:spcPts val="0"/>
              </a:spcAft>
              <a:buClr>
                <a:schemeClr val="dk2"/>
              </a:buClr>
              <a:buSzPts val="1200"/>
              <a:buNone/>
              <a:defRPr sz="1600">
                <a:solidFill>
                  <a:schemeClr val="dk2"/>
                </a:solidFill>
              </a:defRPr>
            </a:lvl3pPr>
            <a:lvl4pPr lvl="3" algn="ctr">
              <a:lnSpc>
                <a:spcPct val="100000"/>
              </a:lnSpc>
              <a:spcBef>
                <a:spcPts val="0"/>
              </a:spcBef>
              <a:spcAft>
                <a:spcPts val="0"/>
              </a:spcAft>
              <a:buClr>
                <a:schemeClr val="dk2"/>
              </a:buClr>
              <a:buSzPts val="1200"/>
              <a:buNone/>
              <a:defRPr sz="1600">
                <a:solidFill>
                  <a:schemeClr val="dk2"/>
                </a:solidFill>
              </a:defRPr>
            </a:lvl4pPr>
            <a:lvl5pPr lvl="4" algn="ctr">
              <a:lnSpc>
                <a:spcPct val="100000"/>
              </a:lnSpc>
              <a:spcBef>
                <a:spcPts val="0"/>
              </a:spcBef>
              <a:spcAft>
                <a:spcPts val="0"/>
              </a:spcAft>
              <a:buClr>
                <a:schemeClr val="dk2"/>
              </a:buClr>
              <a:buSzPts val="1200"/>
              <a:buNone/>
              <a:defRPr sz="1600">
                <a:solidFill>
                  <a:schemeClr val="dk2"/>
                </a:solidFill>
              </a:defRPr>
            </a:lvl5pPr>
            <a:lvl6pPr lvl="5" algn="ctr">
              <a:lnSpc>
                <a:spcPct val="100000"/>
              </a:lnSpc>
              <a:spcBef>
                <a:spcPts val="0"/>
              </a:spcBef>
              <a:spcAft>
                <a:spcPts val="0"/>
              </a:spcAft>
              <a:buClr>
                <a:schemeClr val="dk2"/>
              </a:buClr>
              <a:buSzPts val="1200"/>
              <a:buNone/>
              <a:defRPr sz="1600">
                <a:solidFill>
                  <a:schemeClr val="dk2"/>
                </a:solidFill>
              </a:defRPr>
            </a:lvl6pPr>
            <a:lvl7pPr lvl="6" algn="ctr">
              <a:lnSpc>
                <a:spcPct val="100000"/>
              </a:lnSpc>
              <a:spcBef>
                <a:spcPts val="0"/>
              </a:spcBef>
              <a:spcAft>
                <a:spcPts val="0"/>
              </a:spcAft>
              <a:buClr>
                <a:schemeClr val="dk2"/>
              </a:buClr>
              <a:buSzPts val="1200"/>
              <a:buNone/>
              <a:defRPr sz="1600">
                <a:solidFill>
                  <a:schemeClr val="dk2"/>
                </a:solidFill>
              </a:defRPr>
            </a:lvl7pPr>
            <a:lvl8pPr lvl="7" algn="ctr">
              <a:lnSpc>
                <a:spcPct val="100000"/>
              </a:lnSpc>
              <a:spcBef>
                <a:spcPts val="0"/>
              </a:spcBef>
              <a:spcAft>
                <a:spcPts val="0"/>
              </a:spcAft>
              <a:buClr>
                <a:schemeClr val="dk2"/>
              </a:buClr>
              <a:buSzPts val="1200"/>
              <a:buNone/>
              <a:defRPr sz="1600">
                <a:solidFill>
                  <a:schemeClr val="dk2"/>
                </a:solidFill>
              </a:defRPr>
            </a:lvl8pPr>
            <a:lvl9pPr lvl="8" algn="ctr">
              <a:lnSpc>
                <a:spcPct val="100000"/>
              </a:lnSpc>
              <a:spcBef>
                <a:spcPts val="0"/>
              </a:spcBef>
              <a:spcAft>
                <a:spcPts val="0"/>
              </a:spcAft>
              <a:buClr>
                <a:schemeClr val="dk2"/>
              </a:buClr>
              <a:buSzPts val="1200"/>
              <a:buNone/>
              <a:defRPr sz="1600">
                <a:solidFill>
                  <a:schemeClr val="dk2"/>
                </a:solidFill>
              </a:defRPr>
            </a:lvl9pPr>
          </a:lstStyle>
          <a:p>
            <a:endParaRPr/>
          </a:p>
        </p:txBody>
      </p:sp>
      <p:sp>
        <p:nvSpPr>
          <p:cNvPr id="52" name="Google Shape;52;p45"/>
          <p:cNvSpPr txBox="1">
            <a:spLocks noGrp="1"/>
          </p:cNvSpPr>
          <p:nvPr>
            <p:ph type="title" idx="4"/>
          </p:nvPr>
        </p:nvSpPr>
        <p:spPr>
          <a:xfrm>
            <a:off x="8059167" y="1259591"/>
            <a:ext cx="3691200" cy="1136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Font typeface="Helvetica Neue"/>
              <a:buNone/>
              <a:defRPr sz="1867" b="1">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53" name="Google Shape;53;p45"/>
          <p:cNvSpPr txBox="1">
            <a:spLocks noGrp="1"/>
          </p:cNvSpPr>
          <p:nvPr>
            <p:ph type="title" idx="5"/>
          </p:nvPr>
        </p:nvSpPr>
        <p:spPr>
          <a:xfrm>
            <a:off x="8059167" y="1660467"/>
            <a:ext cx="3460800" cy="1671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1200"/>
              <a:buFont typeface="Helvetica Neue"/>
              <a:buNone/>
              <a:defRPr sz="1600">
                <a:solidFill>
                  <a:schemeClr val="dk2"/>
                </a:solidFill>
                <a:latin typeface="Helvetica Neue"/>
                <a:ea typeface="Helvetica Neue"/>
                <a:cs typeface="Helvetica Neue"/>
                <a:sym typeface="Helvetica Neue"/>
              </a:defRPr>
            </a:lvl1pPr>
            <a:lvl2pPr lvl="1" algn="ctr">
              <a:lnSpc>
                <a:spcPct val="100000"/>
              </a:lnSpc>
              <a:spcBef>
                <a:spcPts val="0"/>
              </a:spcBef>
              <a:spcAft>
                <a:spcPts val="0"/>
              </a:spcAft>
              <a:buClr>
                <a:schemeClr val="dk2"/>
              </a:buClr>
              <a:buSzPts val="1200"/>
              <a:buNone/>
              <a:defRPr sz="1600">
                <a:solidFill>
                  <a:schemeClr val="dk2"/>
                </a:solidFill>
              </a:defRPr>
            </a:lvl2pPr>
            <a:lvl3pPr lvl="2" algn="ctr">
              <a:lnSpc>
                <a:spcPct val="100000"/>
              </a:lnSpc>
              <a:spcBef>
                <a:spcPts val="0"/>
              </a:spcBef>
              <a:spcAft>
                <a:spcPts val="0"/>
              </a:spcAft>
              <a:buClr>
                <a:schemeClr val="dk2"/>
              </a:buClr>
              <a:buSzPts val="1200"/>
              <a:buNone/>
              <a:defRPr sz="1600">
                <a:solidFill>
                  <a:schemeClr val="dk2"/>
                </a:solidFill>
              </a:defRPr>
            </a:lvl3pPr>
            <a:lvl4pPr lvl="3" algn="ctr">
              <a:lnSpc>
                <a:spcPct val="100000"/>
              </a:lnSpc>
              <a:spcBef>
                <a:spcPts val="0"/>
              </a:spcBef>
              <a:spcAft>
                <a:spcPts val="0"/>
              </a:spcAft>
              <a:buClr>
                <a:schemeClr val="dk2"/>
              </a:buClr>
              <a:buSzPts val="1200"/>
              <a:buNone/>
              <a:defRPr sz="1600">
                <a:solidFill>
                  <a:schemeClr val="dk2"/>
                </a:solidFill>
              </a:defRPr>
            </a:lvl4pPr>
            <a:lvl5pPr lvl="4" algn="ctr">
              <a:lnSpc>
                <a:spcPct val="100000"/>
              </a:lnSpc>
              <a:spcBef>
                <a:spcPts val="0"/>
              </a:spcBef>
              <a:spcAft>
                <a:spcPts val="0"/>
              </a:spcAft>
              <a:buClr>
                <a:schemeClr val="dk2"/>
              </a:buClr>
              <a:buSzPts val="1200"/>
              <a:buNone/>
              <a:defRPr sz="1600">
                <a:solidFill>
                  <a:schemeClr val="dk2"/>
                </a:solidFill>
              </a:defRPr>
            </a:lvl5pPr>
            <a:lvl6pPr lvl="5" algn="ctr">
              <a:lnSpc>
                <a:spcPct val="100000"/>
              </a:lnSpc>
              <a:spcBef>
                <a:spcPts val="0"/>
              </a:spcBef>
              <a:spcAft>
                <a:spcPts val="0"/>
              </a:spcAft>
              <a:buClr>
                <a:schemeClr val="dk2"/>
              </a:buClr>
              <a:buSzPts val="1200"/>
              <a:buNone/>
              <a:defRPr sz="1600">
                <a:solidFill>
                  <a:schemeClr val="dk2"/>
                </a:solidFill>
              </a:defRPr>
            </a:lvl6pPr>
            <a:lvl7pPr lvl="6" algn="ctr">
              <a:lnSpc>
                <a:spcPct val="100000"/>
              </a:lnSpc>
              <a:spcBef>
                <a:spcPts val="0"/>
              </a:spcBef>
              <a:spcAft>
                <a:spcPts val="0"/>
              </a:spcAft>
              <a:buClr>
                <a:schemeClr val="dk2"/>
              </a:buClr>
              <a:buSzPts val="1200"/>
              <a:buNone/>
              <a:defRPr sz="1600">
                <a:solidFill>
                  <a:schemeClr val="dk2"/>
                </a:solidFill>
              </a:defRPr>
            </a:lvl7pPr>
            <a:lvl8pPr lvl="7" algn="ctr">
              <a:lnSpc>
                <a:spcPct val="100000"/>
              </a:lnSpc>
              <a:spcBef>
                <a:spcPts val="0"/>
              </a:spcBef>
              <a:spcAft>
                <a:spcPts val="0"/>
              </a:spcAft>
              <a:buClr>
                <a:schemeClr val="dk2"/>
              </a:buClr>
              <a:buSzPts val="1200"/>
              <a:buNone/>
              <a:defRPr sz="1600">
                <a:solidFill>
                  <a:schemeClr val="dk2"/>
                </a:solidFill>
              </a:defRPr>
            </a:lvl8pPr>
            <a:lvl9pPr lvl="8" algn="ctr">
              <a:lnSpc>
                <a:spcPct val="100000"/>
              </a:lnSpc>
              <a:spcBef>
                <a:spcPts val="0"/>
              </a:spcBef>
              <a:spcAft>
                <a:spcPts val="0"/>
              </a:spcAft>
              <a:buClr>
                <a:schemeClr val="dk2"/>
              </a:buClr>
              <a:buSzPts val="1200"/>
              <a:buNone/>
              <a:defRPr sz="1600">
                <a:solidFill>
                  <a:schemeClr val="dk2"/>
                </a:solidFill>
              </a:defRPr>
            </a:lvl9pPr>
          </a:lstStyle>
          <a:p>
            <a:endParaRPr/>
          </a:p>
        </p:txBody>
      </p:sp>
      <p:sp>
        <p:nvSpPr>
          <p:cNvPr id="54" name="Google Shape;54;p45"/>
          <p:cNvSpPr txBox="1">
            <a:spLocks noGrp="1"/>
          </p:cNvSpPr>
          <p:nvPr>
            <p:ph type="title" idx="6"/>
          </p:nvPr>
        </p:nvSpPr>
        <p:spPr>
          <a:xfrm>
            <a:off x="8059167" y="3685157"/>
            <a:ext cx="3691200" cy="1136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Font typeface="Helvetica Neue"/>
              <a:buNone/>
              <a:defRPr sz="1867" b="1">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55" name="Google Shape;55;p45"/>
          <p:cNvSpPr txBox="1">
            <a:spLocks noGrp="1"/>
          </p:cNvSpPr>
          <p:nvPr>
            <p:ph type="title" idx="7"/>
          </p:nvPr>
        </p:nvSpPr>
        <p:spPr>
          <a:xfrm>
            <a:off x="8059167" y="4086033"/>
            <a:ext cx="3460800" cy="1671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1200"/>
              <a:buFont typeface="Helvetica Neue"/>
              <a:buNone/>
              <a:defRPr sz="1600">
                <a:solidFill>
                  <a:schemeClr val="dk2"/>
                </a:solidFill>
                <a:latin typeface="Helvetica Neue"/>
                <a:ea typeface="Helvetica Neue"/>
                <a:cs typeface="Helvetica Neue"/>
                <a:sym typeface="Helvetica Neue"/>
              </a:defRPr>
            </a:lvl1pPr>
            <a:lvl2pPr lvl="1" algn="ctr">
              <a:lnSpc>
                <a:spcPct val="100000"/>
              </a:lnSpc>
              <a:spcBef>
                <a:spcPts val="0"/>
              </a:spcBef>
              <a:spcAft>
                <a:spcPts val="0"/>
              </a:spcAft>
              <a:buClr>
                <a:schemeClr val="dk2"/>
              </a:buClr>
              <a:buSzPts val="1200"/>
              <a:buNone/>
              <a:defRPr sz="1600">
                <a:solidFill>
                  <a:schemeClr val="dk2"/>
                </a:solidFill>
              </a:defRPr>
            </a:lvl2pPr>
            <a:lvl3pPr lvl="2" algn="ctr">
              <a:lnSpc>
                <a:spcPct val="100000"/>
              </a:lnSpc>
              <a:spcBef>
                <a:spcPts val="0"/>
              </a:spcBef>
              <a:spcAft>
                <a:spcPts val="0"/>
              </a:spcAft>
              <a:buClr>
                <a:schemeClr val="dk2"/>
              </a:buClr>
              <a:buSzPts val="1200"/>
              <a:buNone/>
              <a:defRPr sz="1600">
                <a:solidFill>
                  <a:schemeClr val="dk2"/>
                </a:solidFill>
              </a:defRPr>
            </a:lvl3pPr>
            <a:lvl4pPr lvl="3" algn="ctr">
              <a:lnSpc>
                <a:spcPct val="100000"/>
              </a:lnSpc>
              <a:spcBef>
                <a:spcPts val="0"/>
              </a:spcBef>
              <a:spcAft>
                <a:spcPts val="0"/>
              </a:spcAft>
              <a:buClr>
                <a:schemeClr val="dk2"/>
              </a:buClr>
              <a:buSzPts val="1200"/>
              <a:buNone/>
              <a:defRPr sz="1600">
                <a:solidFill>
                  <a:schemeClr val="dk2"/>
                </a:solidFill>
              </a:defRPr>
            </a:lvl4pPr>
            <a:lvl5pPr lvl="4" algn="ctr">
              <a:lnSpc>
                <a:spcPct val="100000"/>
              </a:lnSpc>
              <a:spcBef>
                <a:spcPts val="0"/>
              </a:spcBef>
              <a:spcAft>
                <a:spcPts val="0"/>
              </a:spcAft>
              <a:buClr>
                <a:schemeClr val="dk2"/>
              </a:buClr>
              <a:buSzPts val="1200"/>
              <a:buNone/>
              <a:defRPr sz="1600">
                <a:solidFill>
                  <a:schemeClr val="dk2"/>
                </a:solidFill>
              </a:defRPr>
            </a:lvl5pPr>
            <a:lvl6pPr lvl="5" algn="ctr">
              <a:lnSpc>
                <a:spcPct val="100000"/>
              </a:lnSpc>
              <a:spcBef>
                <a:spcPts val="0"/>
              </a:spcBef>
              <a:spcAft>
                <a:spcPts val="0"/>
              </a:spcAft>
              <a:buClr>
                <a:schemeClr val="dk2"/>
              </a:buClr>
              <a:buSzPts val="1200"/>
              <a:buNone/>
              <a:defRPr sz="1600">
                <a:solidFill>
                  <a:schemeClr val="dk2"/>
                </a:solidFill>
              </a:defRPr>
            </a:lvl6pPr>
            <a:lvl7pPr lvl="6" algn="ctr">
              <a:lnSpc>
                <a:spcPct val="100000"/>
              </a:lnSpc>
              <a:spcBef>
                <a:spcPts val="0"/>
              </a:spcBef>
              <a:spcAft>
                <a:spcPts val="0"/>
              </a:spcAft>
              <a:buClr>
                <a:schemeClr val="dk2"/>
              </a:buClr>
              <a:buSzPts val="1200"/>
              <a:buNone/>
              <a:defRPr sz="1600">
                <a:solidFill>
                  <a:schemeClr val="dk2"/>
                </a:solidFill>
              </a:defRPr>
            </a:lvl7pPr>
            <a:lvl8pPr lvl="7" algn="ctr">
              <a:lnSpc>
                <a:spcPct val="100000"/>
              </a:lnSpc>
              <a:spcBef>
                <a:spcPts val="0"/>
              </a:spcBef>
              <a:spcAft>
                <a:spcPts val="0"/>
              </a:spcAft>
              <a:buClr>
                <a:schemeClr val="dk2"/>
              </a:buClr>
              <a:buSzPts val="1200"/>
              <a:buNone/>
              <a:defRPr sz="1600">
                <a:solidFill>
                  <a:schemeClr val="dk2"/>
                </a:solidFill>
              </a:defRPr>
            </a:lvl8pPr>
            <a:lvl9pPr lvl="8" algn="ctr">
              <a:lnSpc>
                <a:spcPct val="100000"/>
              </a:lnSpc>
              <a:spcBef>
                <a:spcPts val="0"/>
              </a:spcBef>
              <a:spcAft>
                <a:spcPts val="0"/>
              </a:spcAft>
              <a:buClr>
                <a:schemeClr val="dk2"/>
              </a:buClr>
              <a:buSzPts val="1200"/>
              <a:buNone/>
              <a:defRPr sz="1600">
                <a:solidFill>
                  <a:schemeClr val="dk2"/>
                </a:solidFill>
              </a:defRPr>
            </a:lvl9pPr>
          </a:lstStyle>
          <a:p>
            <a:endParaRPr/>
          </a:p>
        </p:txBody>
      </p:sp>
      <p:sp>
        <p:nvSpPr>
          <p:cNvPr id="56" name="Google Shape;56;p45"/>
          <p:cNvSpPr txBox="1">
            <a:spLocks noGrp="1"/>
          </p:cNvSpPr>
          <p:nvPr>
            <p:ph type="sldNum" idx="12"/>
          </p:nvPr>
        </p:nvSpPr>
        <p:spPr>
          <a:xfrm>
            <a:off x="11409045" y="6333135"/>
            <a:ext cx="731600" cy="5248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9pPr>
          </a:lstStyle>
          <a:p>
            <a:fld id="{00000000-1234-1234-1234-123412341234}" type="slidenum">
              <a:rPr lang="ru" smtClean="0"/>
              <a:pPr/>
              <a:t>‹#›</a:t>
            </a:fld>
            <a:endParaRPr lang="ru"/>
          </a:p>
        </p:txBody>
      </p:sp>
    </p:spTree>
    <p:extLst>
      <p:ext uri="{BB962C8B-B14F-4D97-AF65-F5344CB8AC3E}">
        <p14:creationId xmlns:p14="http://schemas.microsoft.com/office/powerpoint/2010/main" val="2134369114"/>
      </p:ext>
    </p:extLst>
  </p:cSld>
  <p:clrMapOvr>
    <a:masterClrMapping/>
  </p:clrMapOvr>
  <p:extLst>
    <p:ext uri="{DCECCB84-F9BA-43D5-87BE-67443E8EF086}">
      <p15:sldGuideLst xmlns:p15="http://schemas.microsoft.com/office/powerpoint/2012/main">
        <p15:guide id="1" pos="3628">
          <p15:clr>
            <a:srgbClr val="FA7B17"/>
          </p15:clr>
        </p15:guide>
        <p15:guide id="2" orient="horz" pos="680">
          <p15:clr>
            <a:srgbClr val="FA7B17"/>
          </p15:clr>
        </p15:guide>
        <p15:guide id="3" orient="horz" pos="227">
          <p15:clr>
            <a:srgbClr val="FA7B17"/>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Название раздела и текст с диаграммой">
  <p:cSld name="Название раздела и текст с диаграммой">
    <p:bg>
      <p:bgPr>
        <a:solidFill>
          <a:schemeClr val="lt2"/>
        </a:solidFill>
        <a:effectLst/>
      </p:bgPr>
    </p:bg>
    <p:spTree>
      <p:nvGrpSpPr>
        <p:cNvPr id="1" name="Shape 57"/>
        <p:cNvGrpSpPr/>
        <p:nvPr/>
      </p:nvGrpSpPr>
      <p:grpSpPr>
        <a:xfrm>
          <a:off x="0" y="0"/>
          <a:ext cx="0" cy="0"/>
          <a:chOff x="0" y="0"/>
          <a:chExt cx="0" cy="0"/>
        </a:xfrm>
      </p:grpSpPr>
      <p:sp>
        <p:nvSpPr>
          <p:cNvPr id="58" name="Google Shape;58;p46"/>
          <p:cNvSpPr txBox="1">
            <a:spLocks noGrp="1"/>
          </p:cNvSpPr>
          <p:nvPr>
            <p:ph type="title"/>
          </p:nvPr>
        </p:nvSpPr>
        <p:spPr>
          <a:xfrm>
            <a:off x="379233" y="503583"/>
            <a:ext cx="7534400" cy="668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000"/>
              <a:buFont typeface="Helvetica Neue"/>
              <a:buNone/>
              <a:defRPr sz="1333">
                <a:latin typeface="Helvetica Neue"/>
                <a:ea typeface="Helvetica Neue"/>
                <a:cs typeface="Helvetica Neue"/>
                <a:sym typeface="Helvetica Neue"/>
              </a:defRPr>
            </a:lvl1pPr>
            <a:lvl2pPr lvl="1" algn="ctr">
              <a:lnSpc>
                <a:spcPct val="100000"/>
              </a:lnSpc>
              <a:spcBef>
                <a:spcPts val="0"/>
              </a:spcBef>
              <a:spcAft>
                <a:spcPts val="0"/>
              </a:spcAft>
              <a:buSzPts val="1200"/>
              <a:buNone/>
              <a:defRPr sz="1600"/>
            </a:lvl2pPr>
            <a:lvl3pPr lvl="2" algn="ctr">
              <a:lnSpc>
                <a:spcPct val="100000"/>
              </a:lnSpc>
              <a:spcBef>
                <a:spcPts val="0"/>
              </a:spcBef>
              <a:spcAft>
                <a:spcPts val="0"/>
              </a:spcAft>
              <a:buSzPts val="1200"/>
              <a:buNone/>
              <a:defRPr sz="1600"/>
            </a:lvl3pPr>
            <a:lvl4pPr lvl="3" algn="ctr">
              <a:lnSpc>
                <a:spcPct val="100000"/>
              </a:lnSpc>
              <a:spcBef>
                <a:spcPts val="0"/>
              </a:spcBef>
              <a:spcAft>
                <a:spcPts val="0"/>
              </a:spcAft>
              <a:buSzPts val="1200"/>
              <a:buNone/>
              <a:defRPr sz="1600"/>
            </a:lvl4pPr>
            <a:lvl5pPr lvl="4" algn="ctr">
              <a:lnSpc>
                <a:spcPct val="100000"/>
              </a:lnSpc>
              <a:spcBef>
                <a:spcPts val="0"/>
              </a:spcBef>
              <a:spcAft>
                <a:spcPts val="0"/>
              </a:spcAft>
              <a:buSzPts val="1200"/>
              <a:buNone/>
              <a:defRPr sz="1600"/>
            </a:lvl5pPr>
            <a:lvl6pPr lvl="5" algn="ctr">
              <a:lnSpc>
                <a:spcPct val="100000"/>
              </a:lnSpc>
              <a:spcBef>
                <a:spcPts val="0"/>
              </a:spcBef>
              <a:spcAft>
                <a:spcPts val="0"/>
              </a:spcAft>
              <a:buSzPts val="1200"/>
              <a:buNone/>
              <a:defRPr sz="1600"/>
            </a:lvl6pPr>
            <a:lvl7pPr lvl="6" algn="ctr">
              <a:lnSpc>
                <a:spcPct val="100000"/>
              </a:lnSpc>
              <a:spcBef>
                <a:spcPts val="0"/>
              </a:spcBef>
              <a:spcAft>
                <a:spcPts val="0"/>
              </a:spcAft>
              <a:buSzPts val="1200"/>
              <a:buNone/>
              <a:defRPr sz="1600"/>
            </a:lvl7pPr>
            <a:lvl8pPr lvl="7" algn="ctr">
              <a:lnSpc>
                <a:spcPct val="100000"/>
              </a:lnSpc>
              <a:spcBef>
                <a:spcPts val="0"/>
              </a:spcBef>
              <a:spcAft>
                <a:spcPts val="0"/>
              </a:spcAft>
              <a:buSzPts val="1200"/>
              <a:buNone/>
              <a:defRPr sz="1600"/>
            </a:lvl8pPr>
            <a:lvl9pPr lvl="8" algn="ctr">
              <a:lnSpc>
                <a:spcPct val="100000"/>
              </a:lnSpc>
              <a:spcBef>
                <a:spcPts val="0"/>
              </a:spcBef>
              <a:spcAft>
                <a:spcPts val="0"/>
              </a:spcAft>
              <a:buSzPts val="1200"/>
              <a:buNone/>
              <a:defRPr sz="1600"/>
            </a:lvl9pPr>
          </a:lstStyle>
          <a:p>
            <a:endParaRPr/>
          </a:p>
        </p:txBody>
      </p:sp>
      <p:cxnSp>
        <p:nvCxnSpPr>
          <p:cNvPr id="59" name="Google Shape;59;p46"/>
          <p:cNvCxnSpPr/>
          <p:nvPr/>
        </p:nvCxnSpPr>
        <p:spPr>
          <a:xfrm>
            <a:off x="504833" y="490969"/>
            <a:ext cx="11245600" cy="0"/>
          </a:xfrm>
          <a:prstGeom prst="straightConnector1">
            <a:avLst/>
          </a:prstGeom>
          <a:noFill/>
          <a:ln w="9525" cap="flat" cmpd="sng">
            <a:solidFill>
              <a:schemeClr val="dk1"/>
            </a:solidFill>
            <a:prstDash val="solid"/>
            <a:round/>
            <a:headEnd type="none" w="sm" len="sm"/>
            <a:tailEnd type="none" w="sm" len="sm"/>
          </a:ln>
        </p:spPr>
      </p:cxnSp>
      <p:sp>
        <p:nvSpPr>
          <p:cNvPr id="60" name="Google Shape;60;p46"/>
          <p:cNvSpPr txBox="1">
            <a:spLocks noGrp="1"/>
          </p:cNvSpPr>
          <p:nvPr>
            <p:ph type="title" idx="2"/>
          </p:nvPr>
        </p:nvSpPr>
        <p:spPr>
          <a:xfrm>
            <a:off x="379233" y="1259600"/>
            <a:ext cx="5380800" cy="1136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Font typeface="Helvetica Neue"/>
              <a:buNone/>
              <a:defRPr sz="1867" b="1">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61" name="Google Shape;61;p46"/>
          <p:cNvSpPr txBox="1">
            <a:spLocks noGrp="1"/>
          </p:cNvSpPr>
          <p:nvPr>
            <p:ph type="title" idx="3"/>
          </p:nvPr>
        </p:nvSpPr>
        <p:spPr>
          <a:xfrm>
            <a:off x="379233" y="1660467"/>
            <a:ext cx="5380800" cy="4717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1200"/>
              <a:buFont typeface="Helvetica Neue"/>
              <a:buNone/>
              <a:defRPr sz="1600">
                <a:solidFill>
                  <a:schemeClr val="dk2"/>
                </a:solidFill>
                <a:latin typeface="Helvetica Neue"/>
                <a:ea typeface="Helvetica Neue"/>
                <a:cs typeface="Helvetica Neue"/>
                <a:sym typeface="Helvetica Neue"/>
              </a:defRPr>
            </a:lvl1pPr>
            <a:lvl2pPr lvl="1" algn="ctr">
              <a:lnSpc>
                <a:spcPct val="100000"/>
              </a:lnSpc>
              <a:spcBef>
                <a:spcPts val="0"/>
              </a:spcBef>
              <a:spcAft>
                <a:spcPts val="0"/>
              </a:spcAft>
              <a:buClr>
                <a:schemeClr val="dk2"/>
              </a:buClr>
              <a:buSzPts val="1200"/>
              <a:buNone/>
              <a:defRPr sz="1600">
                <a:solidFill>
                  <a:schemeClr val="dk2"/>
                </a:solidFill>
              </a:defRPr>
            </a:lvl2pPr>
            <a:lvl3pPr lvl="2" algn="ctr">
              <a:lnSpc>
                <a:spcPct val="100000"/>
              </a:lnSpc>
              <a:spcBef>
                <a:spcPts val="0"/>
              </a:spcBef>
              <a:spcAft>
                <a:spcPts val="0"/>
              </a:spcAft>
              <a:buClr>
                <a:schemeClr val="dk2"/>
              </a:buClr>
              <a:buSzPts val="1200"/>
              <a:buNone/>
              <a:defRPr sz="1600">
                <a:solidFill>
                  <a:schemeClr val="dk2"/>
                </a:solidFill>
              </a:defRPr>
            </a:lvl3pPr>
            <a:lvl4pPr lvl="3" algn="ctr">
              <a:lnSpc>
                <a:spcPct val="100000"/>
              </a:lnSpc>
              <a:spcBef>
                <a:spcPts val="0"/>
              </a:spcBef>
              <a:spcAft>
                <a:spcPts val="0"/>
              </a:spcAft>
              <a:buClr>
                <a:schemeClr val="dk2"/>
              </a:buClr>
              <a:buSzPts val="1200"/>
              <a:buNone/>
              <a:defRPr sz="1600">
                <a:solidFill>
                  <a:schemeClr val="dk2"/>
                </a:solidFill>
              </a:defRPr>
            </a:lvl4pPr>
            <a:lvl5pPr lvl="4" algn="ctr">
              <a:lnSpc>
                <a:spcPct val="100000"/>
              </a:lnSpc>
              <a:spcBef>
                <a:spcPts val="0"/>
              </a:spcBef>
              <a:spcAft>
                <a:spcPts val="0"/>
              </a:spcAft>
              <a:buClr>
                <a:schemeClr val="dk2"/>
              </a:buClr>
              <a:buSzPts val="1200"/>
              <a:buNone/>
              <a:defRPr sz="1600">
                <a:solidFill>
                  <a:schemeClr val="dk2"/>
                </a:solidFill>
              </a:defRPr>
            </a:lvl5pPr>
            <a:lvl6pPr lvl="5" algn="ctr">
              <a:lnSpc>
                <a:spcPct val="100000"/>
              </a:lnSpc>
              <a:spcBef>
                <a:spcPts val="0"/>
              </a:spcBef>
              <a:spcAft>
                <a:spcPts val="0"/>
              </a:spcAft>
              <a:buClr>
                <a:schemeClr val="dk2"/>
              </a:buClr>
              <a:buSzPts val="1200"/>
              <a:buNone/>
              <a:defRPr sz="1600">
                <a:solidFill>
                  <a:schemeClr val="dk2"/>
                </a:solidFill>
              </a:defRPr>
            </a:lvl6pPr>
            <a:lvl7pPr lvl="6" algn="ctr">
              <a:lnSpc>
                <a:spcPct val="100000"/>
              </a:lnSpc>
              <a:spcBef>
                <a:spcPts val="0"/>
              </a:spcBef>
              <a:spcAft>
                <a:spcPts val="0"/>
              </a:spcAft>
              <a:buClr>
                <a:schemeClr val="dk2"/>
              </a:buClr>
              <a:buSzPts val="1200"/>
              <a:buNone/>
              <a:defRPr sz="1600">
                <a:solidFill>
                  <a:schemeClr val="dk2"/>
                </a:solidFill>
              </a:defRPr>
            </a:lvl7pPr>
            <a:lvl8pPr lvl="7" algn="ctr">
              <a:lnSpc>
                <a:spcPct val="100000"/>
              </a:lnSpc>
              <a:spcBef>
                <a:spcPts val="0"/>
              </a:spcBef>
              <a:spcAft>
                <a:spcPts val="0"/>
              </a:spcAft>
              <a:buClr>
                <a:schemeClr val="dk2"/>
              </a:buClr>
              <a:buSzPts val="1200"/>
              <a:buNone/>
              <a:defRPr sz="1600">
                <a:solidFill>
                  <a:schemeClr val="dk2"/>
                </a:solidFill>
              </a:defRPr>
            </a:lvl8pPr>
            <a:lvl9pPr lvl="8" algn="ctr">
              <a:lnSpc>
                <a:spcPct val="100000"/>
              </a:lnSpc>
              <a:spcBef>
                <a:spcPts val="0"/>
              </a:spcBef>
              <a:spcAft>
                <a:spcPts val="0"/>
              </a:spcAft>
              <a:buClr>
                <a:schemeClr val="dk2"/>
              </a:buClr>
              <a:buSzPts val="1200"/>
              <a:buNone/>
              <a:defRPr sz="1600">
                <a:solidFill>
                  <a:schemeClr val="dk2"/>
                </a:solidFill>
              </a:defRPr>
            </a:lvl9pPr>
          </a:lstStyle>
          <a:p>
            <a:endParaRPr/>
          </a:p>
        </p:txBody>
      </p:sp>
      <p:sp>
        <p:nvSpPr>
          <p:cNvPr id="62" name="Google Shape;62;p46"/>
          <p:cNvSpPr txBox="1">
            <a:spLocks noGrp="1"/>
          </p:cNvSpPr>
          <p:nvPr>
            <p:ph type="sldNum" idx="12"/>
          </p:nvPr>
        </p:nvSpPr>
        <p:spPr>
          <a:xfrm>
            <a:off x="11409045" y="6333135"/>
            <a:ext cx="731600" cy="5248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9pPr>
          </a:lstStyle>
          <a:p>
            <a:fld id="{00000000-1234-1234-1234-123412341234}" type="slidenum">
              <a:rPr lang="ru" smtClean="0"/>
              <a:pPr/>
              <a:t>‹#›</a:t>
            </a:fld>
            <a:endParaRPr lang="ru"/>
          </a:p>
        </p:txBody>
      </p:sp>
    </p:spTree>
    <p:extLst>
      <p:ext uri="{BB962C8B-B14F-4D97-AF65-F5344CB8AC3E}">
        <p14:creationId xmlns:p14="http://schemas.microsoft.com/office/powerpoint/2010/main" val="165861125"/>
      </p:ext>
    </p:extLst>
  </p:cSld>
  <p:clrMapOvr>
    <a:masterClrMapping/>
  </p:clrMapOvr>
  <p:extLst>
    <p:ext uri="{DCECCB84-F9BA-43D5-87BE-67443E8EF086}">
      <p15:sldGuideLst xmlns:p15="http://schemas.microsoft.com/office/powerpoint/2012/main">
        <p15:guide id="1" pos="2948">
          <p15:clr>
            <a:srgbClr val="FA7B17"/>
          </p15:clr>
        </p15:guide>
        <p15:guide id="2" pos="2721">
          <p15:clr>
            <a:srgbClr val="FA7B17"/>
          </p15:clr>
        </p15:guide>
        <p15:guide id="3" orient="horz" pos="227">
          <p15:clr>
            <a:srgbClr val="FA7B17"/>
          </p15:clr>
        </p15:guide>
        <p15:guide id="4" orient="horz" pos="3013">
          <p15:clr>
            <a:srgbClr val="FA7B17"/>
          </p15:clr>
        </p15:guide>
        <p15:guide id="5" pos="227">
          <p15:clr>
            <a:srgbClr val="FA7B17"/>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Название раздела и четыре столбцов">
  <p:cSld name="Название раздела и четыре столбцов">
    <p:bg>
      <p:bgPr>
        <a:solidFill>
          <a:schemeClr val="lt2"/>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379233" y="503583"/>
            <a:ext cx="7534400" cy="668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000"/>
              <a:buFont typeface="Helvetica Neue"/>
              <a:buNone/>
              <a:defRPr sz="1333">
                <a:latin typeface="Helvetica Neue"/>
                <a:ea typeface="Helvetica Neue"/>
                <a:cs typeface="Helvetica Neue"/>
                <a:sym typeface="Helvetica Neue"/>
              </a:defRPr>
            </a:lvl1pPr>
            <a:lvl2pPr lvl="1" algn="ctr">
              <a:lnSpc>
                <a:spcPct val="100000"/>
              </a:lnSpc>
              <a:spcBef>
                <a:spcPts val="0"/>
              </a:spcBef>
              <a:spcAft>
                <a:spcPts val="0"/>
              </a:spcAft>
              <a:buSzPts val="1200"/>
              <a:buNone/>
              <a:defRPr sz="1600"/>
            </a:lvl2pPr>
            <a:lvl3pPr lvl="2" algn="ctr">
              <a:lnSpc>
                <a:spcPct val="100000"/>
              </a:lnSpc>
              <a:spcBef>
                <a:spcPts val="0"/>
              </a:spcBef>
              <a:spcAft>
                <a:spcPts val="0"/>
              </a:spcAft>
              <a:buSzPts val="1200"/>
              <a:buNone/>
              <a:defRPr sz="1600"/>
            </a:lvl3pPr>
            <a:lvl4pPr lvl="3" algn="ctr">
              <a:lnSpc>
                <a:spcPct val="100000"/>
              </a:lnSpc>
              <a:spcBef>
                <a:spcPts val="0"/>
              </a:spcBef>
              <a:spcAft>
                <a:spcPts val="0"/>
              </a:spcAft>
              <a:buSzPts val="1200"/>
              <a:buNone/>
              <a:defRPr sz="1600"/>
            </a:lvl4pPr>
            <a:lvl5pPr lvl="4" algn="ctr">
              <a:lnSpc>
                <a:spcPct val="100000"/>
              </a:lnSpc>
              <a:spcBef>
                <a:spcPts val="0"/>
              </a:spcBef>
              <a:spcAft>
                <a:spcPts val="0"/>
              </a:spcAft>
              <a:buSzPts val="1200"/>
              <a:buNone/>
              <a:defRPr sz="1600"/>
            </a:lvl5pPr>
            <a:lvl6pPr lvl="5" algn="ctr">
              <a:lnSpc>
                <a:spcPct val="100000"/>
              </a:lnSpc>
              <a:spcBef>
                <a:spcPts val="0"/>
              </a:spcBef>
              <a:spcAft>
                <a:spcPts val="0"/>
              </a:spcAft>
              <a:buSzPts val="1200"/>
              <a:buNone/>
              <a:defRPr sz="1600"/>
            </a:lvl6pPr>
            <a:lvl7pPr lvl="6" algn="ctr">
              <a:lnSpc>
                <a:spcPct val="100000"/>
              </a:lnSpc>
              <a:spcBef>
                <a:spcPts val="0"/>
              </a:spcBef>
              <a:spcAft>
                <a:spcPts val="0"/>
              </a:spcAft>
              <a:buSzPts val="1200"/>
              <a:buNone/>
              <a:defRPr sz="1600"/>
            </a:lvl7pPr>
            <a:lvl8pPr lvl="7" algn="ctr">
              <a:lnSpc>
                <a:spcPct val="100000"/>
              </a:lnSpc>
              <a:spcBef>
                <a:spcPts val="0"/>
              </a:spcBef>
              <a:spcAft>
                <a:spcPts val="0"/>
              </a:spcAft>
              <a:buSzPts val="1200"/>
              <a:buNone/>
              <a:defRPr sz="1600"/>
            </a:lvl8pPr>
            <a:lvl9pPr lvl="8" algn="ctr">
              <a:lnSpc>
                <a:spcPct val="100000"/>
              </a:lnSpc>
              <a:spcBef>
                <a:spcPts val="0"/>
              </a:spcBef>
              <a:spcAft>
                <a:spcPts val="0"/>
              </a:spcAft>
              <a:buSzPts val="1200"/>
              <a:buNone/>
              <a:defRPr sz="1600"/>
            </a:lvl9pPr>
          </a:lstStyle>
          <a:p>
            <a:endParaRPr/>
          </a:p>
        </p:txBody>
      </p:sp>
      <p:cxnSp>
        <p:nvCxnSpPr>
          <p:cNvPr id="65" name="Google Shape;65;p47"/>
          <p:cNvCxnSpPr/>
          <p:nvPr/>
        </p:nvCxnSpPr>
        <p:spPr>
          <a:xfrm>
            <a:off x="504833" y="490969"/>
            <a:ext cx="11245600" cy="0"/>
          </a:xfrm>
          <a:prstGeom prst="straightConnector1">
            <a:avLst/>
          </a:prstGeom>
          <a:noFill/>
          <a:ln w="9525" cap="flat" cmpd="sng">
            <a:solidFill>
              <a:schemeClr val="dk1"/>
            </a:solidFill>
            <a:prstDash val="solid"/>
            <a:round/>
            <a:headEnd type="none" w="sm" len="sm"/>
            <a:tailEnd type="none" w="sm" len="sm"/>
          </a:ln>
        </p:spPr>
      </p:cxnSp>
      <p:sp>
        <p:nvSpPr>
          <p:cNvPr id="66" name="Google Shape;66;p47"/>
          <p:cNvSpPr txBox="1">
            <a:spLocks noGrp="1"/>
          </p:cNvSpPr>
          <p:nvPr>
            <p:ph type="title" idx="2"/>
          </p:nvPr>
        </p:nvSpPr>
        <p:spPr>
          <a:xfrm>
            <a:off x="379233" y="1259600"/>
            <a:ext cx="5380800" cy="1136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Font typeface="Helvetica Neue"/>
              <a:buNone/>
              <a:defRPr sz="1867" b="1">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67" name="Google Shape;67;p47"/>
          <p:cNvSpPr txBox="1">
            <a:spLocks noGrp="1"/>
          </p:cNvSpPr>
          <p:nvPr>
            <p:ph type="title" idx="3"/>
          </p:nvPr>
        </p:nvSpPr>
        <p:spPr>
          <a:xfrm>
            <a:off x="379233" y="1660467"/>
            <a:ext cx="5380800" cy="169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1200"/>
              <a:buFont typeface="Helvetica Neue"/>
              <a:buNone/>
              <a:defRPr sz="1600">
                <a:solidFill>
                  <a:schemeClr val="dk2"/>
                </a:solidFill>
                <a:latin typeface="Helvetica Neue"/>
                <a:ea typeface="Helvetica Neue"/>
                <a:cs typeface="Helvetica Neue"/>
                <a:sym typeface="Helvetica Neue"/>
              </a:defRPr>
            </a:lvl1pPr>
            <a:lvl2pPr lvl="1" algn="ctr">
              <a:lnSpc>
                <a:spcPct val="100000"/>
              </a:lnSpc>
              <a:spcBef>
                <a:spcPts val="0"/>
              </a:spcBef>
              <a:spcAft>
                <a:spcPts val="0"/>
              </a:spcAft>
              <a:buClr>
                <a:schemeClr val="dk2"/>
              </a:buClr>
              <a:buSzPts val="1200"/>
              <a:buNone/>
              <a:defRPr sz="1600">
                <a:solidFill>
                  <a:schemeClr val="dk2"/>
                </a:solidFill>
              </a:defRPr>
            </a:lvl2pPr>
            <a:lvl3pPr lvl="2" algn="ctr">
              <a:lnSpc>
                <a:spcPct val="100000"/>
              </a:lnSpc>
              <a:spcBef>
                <a:spcPts val="0"/>
              </a:spcBef>
              <a:spcAft>
                <a:spcPts val="0"/>
              </a:spcAft>
              <a:buClr>
                <a:schemeClr val="dk2"/>
              </a:buClr>
              <a:buSzPts val="1200"/>
              <a:buNone/>
              <a:defRPr sz="1600">
                <a:solidFill>
                  <a:schemeClr val="dk2"/>
                </a:solidFill>
              </a:defRPr>
            </a:lvl3pPr>
            <a:lvl4pPr lvl="3" algn="ctr">
              <a:lnSpc>
                <a:spcPct val="100000"/>
              </a:lnSpc>
              <a:spcBef>
                <a:spcPts val="0"/>
              </a:spcBef>
              <a:spcAft>
                <a:spcPts val="0"/>
              </a:spcAft>
              <a:buClr>
                <a:schemeClr val="dk2"/>
              </a:buClr>
              <a:buSzPts val="1200"/>
              <a:buNone/>
              <a:defRPr sz="1600">
                <a:solidFill>
                  <a:schemeClr val="dk2"/>
                </a:solidFill>
              </a:defRPr>
            </a:lvl4pPr>
            <a:lvl5pPr lvl="4" algn="ctr">
              <a:lnSpc>
                <a:spcPct val="100000"/>
              </a:lnSpc>
              <a:spcBef>
                <a:spcPts val="0"/>
              </a:spcBef>
              <a:spcAft>
                <a:spcPts val="0"/>
              </a:spcAft>
              <a:buClr>
                <a:schemeClr val="dk2"/>
              </a:buClr>
              <a:buSzPts val="1200"/>
              <a:buNone/>
              <a:defRPr sz="1600">
                <a:solidFill>
                  <a:schemeClr val="dk2"/>
                </a:solidFill>
              </a:defRPr>
            </a:lvl5pPr>
            <a:lvl6pPr lvl="5" algn="ctr">
              <a:lnSpc>
                <a:spcPct val="100000"/>
              </a:lnSpc>
              <a:spcBef>
                <a:spcPts val="0"/>
              </a:spcBef>
              <a:spcAft>
                <a:spcPts val="0"/>
              </a:spcAft>
              <a:buClr>
                <a:schemeClr val="dk2"/>
              </a:buClr>
              <a:buSzPts val="1200"/>
              <a:buNone/>
              <a:defRPr sz="1600">
                <a:solidFill>
                  <a:schemeClr val="dk2"/>
                </a:solidFill>
              </a:defRPr>
            </a:lvl6pPr>
            <a:lvl7pPr lvl="6" algn="ctr">
              <a:lnSpc>
                <a:spcPct val="100000"/>
              </a:lnSpc>
              <a:spcBef>
                <a:spcPts val="0"/>
              </a:spcBef>
              <a:spcAft>
                <a:spcPts val="0"/>
              </a:spcAft>
              <a:buClr>
                <a:schemeClr val="dk2"/>
              </a:buClr>
              <a:buSzPts val="1200"/>
              <a:buNone/>
              <a:defRPr sz="1600">
                <a:solidFill>
                  <a:schemeClr val="dk2"/>
                </a:solidFill>
              </a:defRPr>
            </a:lvl7pPr>
            <a:lvl8pPr lvl="7" algn="ctr">
              <a:lnSpc>
                <a:spcPct val="100000"/>
              </a:lnSpc>
              <a:spcBef>
                <a:spcPts val="0"/>
              </a:spcBef>
              <a:spcAft>
                <a:spcPts val="0"/>
              </a:spcAft>
              <a:buClr>
                <a:schemeClr val="dk2"/>
              </a:buClr>
              <a:buSzPts val="1200"/>
              <a:buNone/>
              <a:defRPr sz="1600">
                <a:solidFill>
                  <a:schemeClr val="dk2"/>
                </a:solidFill>
              </a:defRPr>
            </a:lvl8pPr>
            <a:lvl9pPr lvl="8" algn="ctr">
              <a:lnSpc>
                <a:spcPct val="100000"/>
              </a:lnSpc>
              <a:spcBef>
                <a:spcPts val="0"/>
              </a:spcBef>
              <a:spcAft>
                <a:spcPts val="0"/>
              </a:spcAft>
              <a:buClr>
                <a:schemeClr val="dk2"/>
              </a:buClr>
              <a:buSzPts val="1200"/>
              <a:buNone/>
              <a:defRPr sz="1600">
                <a:solidFill>
                  <a:schemeClr val="dk2"/>
                </a:solidFill>
              </a:defRPr>
            </a:lvl9pPr>
          </a:lstStyle>
          <a:p>
            <a:endParaRPr/>
          </a:p>
        </p:txBody>
      </p:sp>
      <p:sp>
        <p:nvSpPr>
          <p:cNvPr id="68" name="Google Shape;68;p47"/>
          <p:cNvSpPr txBox="1">
            <a:spLocks noGrp="1"/>
          </p:cNvSpPr>
          <p:nvPr>
            <p:ph type="title" idx="4"/>
          </p:nvPr>
        </p:nvSpPr>
        <p:spPr>
          <a:xfrm>
            <a:off x="6122479" y="1259600"/>
            <a:ext cx="5380800" cy="1136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Font typeface="Helvetica Neue"/>
              <a:buNone/>
              <a:defRPr sz="1867" b="1">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69" name="Google Shape;69;p47"/>
          <p:cNvSpPr txBox="1">
            <a:spLocks noGrp="1"/>
          </p:cNvSpPr>
          <p:nvPr>
            <p:ph type="title" idx="5"/>
          </p:nvPr>
        </p:nvSpPr>
        <p:spPr>
          <a:xfrm>
            <a:off x="6122467" y="1660467"/>
            <a:ext cx="5380800" cy="169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1200"/>
              <a:buFont typeface="Helvetica Neue"/>
              <a:buNone/>
              <a:defRPr sz="1600">
                <a:solidFill>
                  <a:schemeClr val="dk2"/>
                </a:solidFill>
                <a:latin typeface="Helvetica Neue"/>
                <a:ea typeface="Helvetica Neue"/>
                <a:cs typeface="Helvetica Neue"/>
                <a:sym typeface="Helvetica Neue"/>
              </a:defRPr>
            </a:lvl1pPr>
            <a:lvl2pPr lvl="1" algn="ctr">
              <a:lnSpc>
                <a:spcPct val="100000"/>
              </a:lnSpc>
              <a:spcBef>
                <a:spcPts val="0"/>
              </a:spcBef>
              <a:spcAft>
                <a:spcPts val="0"/>
              </a:spcAft>
              <a:buClr>
                <a:schemeClr val="dk2"/>
              </a:buClr>
              <a:buSzPts val="1200"/>
              <a:buNone/>
              <a:defRPr sz="1600">
                <a:solidFill>
                  <a:schemeClr val="dk2"/>
                </a:solidFill>
              </a:defRPr>
            </a:lvl2pPr>
            <a:lvl3pPr lvl="2" algn="ctr">
              <a:lnSpc>
                <a:spcPct val="100000"/>
              </a:lnSpc>
              <a:spcBef>
                <a:spcPts val="0"/>
              </a:spcBef>
              <a:spcAft>
                <a:spcPts val="0"/>
              </a:spcAft>
              <a:buClr>
                <a:schemeClr val="dk2"/>
              </a:buClr>
              <a:buSzPts val="1200"/>
              <a:buNone/>
              <a:defRPr sz="1600">
                <a:solidFill>
                  <a:schemeClr val="dk2"/>
                </a:solidFill>
              </a:defRPr>
            </a:lvl3pPr>
            <a:lvl4pPr lvl="3" algn="ctr">
              <a:lnSpc>
                <a:spcPct val="100000"/>
              </a:lnSpc>
              <a:spcBef>
                <a:spcPts val="0"/>
              </a:spcBef>
              <a:spcAft>
                <a:spcPts val="0"/>
              </a:spcAft>
              <a:buClr>
                <a:schemeClr val="dk2"/>
              </a:buClr>
              <a:buSzPts val="1200"/>
              <a:buNone/>
              <a:defRPr sz="1600">
                <a:solidFill>
                  <a:schemeClr val="dk2"/>
                </a:solidFill>
              </a:defRPr>
            </a:lvl4pPr>
            <a:lvl5pPr lvl="4" algn="ctr">
              <a:lnSpc>
                <a:spcPct val="100000"/>
              </a:lnSpc>
              <a:spcBef>
                <a:spcPts val="0"/>
              </a:spcBef>
              <a:spcAft>
                <a:spcPts val="0"/>
              </a:spcAft>
              <a:buClr>
                <a:schemeClr val="dk2"/>
              </a:buClr>
              <a:buSzPts val="1200"/>
              <a:buNone/>
              <a:defRPr sz="1600">
                <a:solidFill>
                  <a:schemeClr val="dk2"/>
                </a:solidFill>
              </a:defRPr>
            </a:lvl5pPr>
            <a:lvl6pPr lvl="5" algn="ctr">
              <a:lnSpc>
                <a:spcPct val="100000"/>
              </a:lnSpc>
              <a:spcBef>
                <a:spcPts val="0"/>
              </a:spcBef>
              <a:spcAft>
                <a:spcPts val="0"/>
              </a:spcAft>
              <a:buClr>
                <a:schemeClr val="dk2"/>
              </a:buClr>
              <a:buSzPts val="1200"/>
              <a:buNone/>
              <a:defRPr sz="1600">
                <a:solidFill>
                  <a:schemeClr val="dk2"/>
                </a:solidFill>
              </a:defRPr>
            </a:lvl6pPr>
            <a:lvl7pPr lvl="6" algn="ctr">
              <a:lnSpc>
                <a:spcPct val="100000"/>
              </a:lnSpc>
              <a:spcBef>
                <a:spcPts val="0"/>
              </a:spcBef>
              <a:spcAft>
                <a:spcPts val="0"/>
              </a:spcAft>
              <a:buClr>
                <a:schemeClr val="dk2"/>
              </a:buClr>
              <a:buSzPts val="1200"/>
              <a:buNone/>
              <a:defRPr sz="1600">
                <a:solidFill>
                  <a:schemeClr val="dk2"/>
                </a:solidFill>
              </a:defRPr>
            </a:lvl7pPr>
            <a:lvl8pPr lvl="7" algn="ctr">
              <a:lnSpc>
                <a:spcPct val="100000"/>
              </a:lnSpc>
              <a:spcBef>
                <a:spcPts val="0"/>
              </a:spcBef>
              <a:spcAft>
                <a:spcPts val="0"/>
              </a:spcAft>
              <a:buClr>
                <a:schemeClr val="dk2"/>
              </a:buClr>
              <a:buSzPts val="1200"/>
              <a:buNone/>
              <a:defRPr sz="1600">
                <a:solidFill>
                  <a:schemeClr val="dk2"/>
                </a:solidFill>
              </a:defRPr>
            </a:lvl8pPr>
            <a:lvl9pPr lvl="8" algn="ctr">
              <a:lnSpc>
                <a:spcPct val="100000"/>
              </a:lnSpc>
              <a:spcBef>
                <a:spcPts val="0"/>
              </a:spcBef>
              <a:spcAft>
                <a:spcPts val="0"/>
              </a:spcAft>
              <a:buClr>
                <a:schemeClr val="dk2"/>
              </a:buClr>
              <a:buSzPts val="1200"/>
              <a:buNone/>
              <a:defRPr sz="1600">
                <a:solidFill>
                  <a:schemeClr val="dk2"/>
                </a:solidFill>
              </a:defRPr>
            </a:lvl9pPr>
          </a:lstStyle>
          <a:p>
            <a:endParaRPr/>
          </a:p>
        </p:txBody>
      </p:sp>
      <p:sp>
        <p:nvSpPr>
          <p:cNvPr id="70" name="Google Shape;70;p47"/>
          <p:cNvSpPr txBox="1">
            <a:spLocks noGrp="1"/>
          </p:cNvSpPr>
          <p:nvPr>
            <p:ph type="title" idx="6"/>
          </p:nvPr>
        </p:nvSpPr>
        <p:spPr>
          <a:xfrm>
            <a:off x="379233" y="3662673"/>
            <a:ext cx="5380800" cy="1136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Font typeface="Helvetica Neue"/>
              <a:buNone/>
              <a:defRPr sz="1867" b="1">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71" name="Google Shape;71;p47"/>
          <p:cNvSpPr txBox="1">
            <a:spLocks noGrp="1"/>
          </p:cNvSpPr>
          <p:nvPr>
            <p:ph type="title" idx="7"/>
          </p:nvPr>
        </p:nvSpPr>
        <p:spPr>
          <a:xfrm>
            <a:off x="379233" y="4063540"/>
            <a:ext cx="5380800" cy="169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1200"/>
              <a:buFont typeface="Helvetica Neue"/>
              <a:buNone/>
              <a:defRPr sz="1600">
                <a:solidFill>
                  <a:schemeClr val="dk2"/>
                </a:solidFill>
                <a:latin typeface="Helvetica Neue"/>
                <a:ea typeface="Helvetica Neue"/>
                <a:cs typeface="Helvetica Neue"/>
                <a:sym typeface="Helvetica Neue"/>
              </a:defRPr>
            </a:lvl1pPr>
            <a:lvl2pPr lvl="1" algn="ctr">
              <a:lnSpc>
                <a:spcPct val="100000"/>
              </a:lnSpc>
              <a:spcBef>
                <a:spcPts val="0"/>
              </a:spcBef>
              <a:spcAft>
                <a:spcPts val="0"/>
              </a:spcAft>
              <a:buClr>
                <a:schemeClr val="dk2"/>
              </a:buClr>
              <a:buSzPts val="1200"/>
              <a:buNone/>
              <a:defRPr sz="1600">
                <a:solidFill>
                  <a:schemeClr val="dk2"/>
                </a:solidFill>
              </a:defRPr>
            </a:lvl2pPr>
            <a:lvl3pPr lvl="2" algn="ctr">
              <a:lnSpc>
                <a:spcPct val="100000"/>
              </a:lnSpc>
              <a:spcBef>
                <a:spcPts val="0"/>
              </a:spcBef>
              <a:spcAft>
                <a:spcPts val="0"/>
              </a:spcAft>
              <a:buClr>
                <a:schemeClr val="dk2"/>
              </a:buClr>
              <a:buSzPts val="1200"/>
              <a:buNone/>
              <a:defRPr sz="1600">
                <a:solidFill>
                  <a:schemeClr val="dk2"/>
                </a:solidFill>
              </a:defRPr>
            </a:lvl3pPr>
            <a:lvl4pPr lvl="3" algn="ctr">
              <a:lnSpc>
                <a:spcPct val="100000"/>
              </a:lnSpc>
              <a:spcBef>
                <a:spcPts val="0"/>
              </a:spcBef>
              <a:spcAft>
                <a:spcPts val="0"/>
              </a:spcAft>
              <a:buClr>
                <a:schemeClr val="dk2"/>
              </a:buClr>
              <a:buSzPts val="1200"/>
              <a:buNone/>
              <a:defRPr sz="1600">
                <a:solidFill>
                  <a:schemeClr val="dk2"/>
                </a:solidFill>
              </a:defRPr>
            </a:lvl4pPr>
            <a:lvl5pPr lvl="4" algn="ctr">
              <a:lnSpc>
                <a:spcPct val="100000"/>
              </a:lnSpc>
              <a:spcBef>
                <a:spcPts val="0"/>
              </a:spcBef>
              <a:spcAft>
                <a:spcPts val="0"/>
              </a:spcAft>
              <a:buClr>
                <a:schemeClr val="dk2"/>
              </a:buClr>
              <a:buSzPts val="1200"/>
              <a:buNone/>
              <a:defRPr sz="1600">
                <a:solidFill>
                  <a:schemeClr val="dk2"/>
                </a:solidFill>
              </a:defRPr>
            </a:lvl5pPr>
            <a:lvl6pPr lvl="5" algn="ctr">
              <a:lnSpc>
                <a:spcPct val="100000"/>
              </a:lnSpc>
              <a:spcBef>
                <a:spcPts val="0"/>
              </a:spcBef>
              <a:spcAft>
                <a:spcPts val="0"/>
              </a:spcAft>
              <a:buClr>
                <a:schemeClr val="dk2"/>
              </a:buClr>
              <a:buSzPts val="1200"/>
              <a:buNone/>
              <a:defRPr sz="1600">
                <a:solidFill>
                  <a:schemeClr val="dk2"/>
                </a:solidFill>
              </a:defRPr>
            </a:lvl6pPr>
            <a:lvl7pPr lvl="6" algn="ctr">
              <a:lnSpc>
                <a:spcPct val="100000"/>
              </a:lnSpc>
              <a:spcBef>
                <a:spcPts val="0"/>
              </a:spcBef>
              <a:spcAft>
                <a:spcPts val="0"/>
              </a:spcAft>
              <a:buClr>
                <a:schemeClr val="dk2"/>
              </a:buClr>
              <a:buSzPts val="1200"/>
              <a:buNone/>
              <a:defRPr sz="1600">
                <a:solidFill>
                  <a:schemeClr val="dk2"/>
                </a:solidFill>
              </a:defRPr>
            </a:lvl7pPr>
            <a:lvl8pPr lvl="7" algn="ctr">
              <a:lnSpc>
                <a:spcPct val="100000"/>
              </a:lnSpc>
              <a:spcBef>
                <a:spcPts val="0"/>
              </a:spcBef>
              <a:spcAft>
                <a:spcPts val="0"/>
              </a:spcAft>
              <a:buClr>
                <a:schemeClr val="dk2"/>
              </a:buClr>
              <a:buSzPts val="1200"/>
              <a:buNone/>
              <a:defRPr sz="1600">
                <a:solidFill>
                  <a:schemeClr val="dk2"/>
                </a:solidFill>
              </a:defRPr>
            </a:lvl8pPr>
            <a:lvl9pPr lvl="8" algn="ctr">
              <a:lnSpc>
                <a:spcPct val="100000"/>
              </a:lnSpc>
              <a:spcBef>
                <a:spcPts val="0"/>
              </a:spcBef>
              <a:spcAft>
                <a:spcPts val="0"/>
              </a:spcAft>
              <a:buClr>
                <a:schemeClr val="dk2"/>
              </a:buClr>
              <a:buSzPts val="1200"/>
              <a:buNone/>
              <a:defRPr sz="1600">
                <a:solidFill>
                  <a:schemeClr val="dk2"/>
                </a:solidFill>
              </a:defRPr>
            </a:lvl9pPr>
          </a:lstStyle>
          <a:p>
            <a:endParaRPr/>
          </a:p>
        </p:txBody>
      </p:sp>
      <p:sp>
        <p:nvSpPr>
          <p:cNvPr id="72" name="Google Shape;72;p47"/>
          <p:cNvSpPr txBox="1">
            <a:spLocks noGrp="1"/>
          </p:cNvSpPr>
          <p:nvPr>
            <p:ph type="title" idx="8"/>
          </p:nvPr>
        </p:nvSpPr>
        <p:spPr>
          <a:xfrm>
            <a:off x="6122479" y="3662673"/>
            <a:ext cx="5380800" cy="1136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Font typeface="Helvetica Neue"/>
              <a:buNone/>
              <a:defRPr sz="1867" b="1">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73" name="Google Shape;73;p47"/>
          <p:cNvSpPr txBox="1">
            <a:spLocks noGrp="1"/>
          </p:cNvSpPr>
          <p:nvPr>
            <p:ph type="title" idx="9"/>
          </p:nvPr>
        </p:nvSpPr>
        <p:spPr>
          <a:xfrm>
            <a:off x="6122467" y="4063540"/>
            <a:ext cx="5380800" cy="169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1200"/>
              <a:buFont typeface="Helvetica Neue"/>
              <a:buNone/>
              <a:defRPr sz="1600">
                <a:solidFill>
                  <a:schemeClr val="dk2"/>
                </a:solidFill>
                <a:latin typeface="Helvetica Neue"/>
                <a:ea typeface="Helvetica Neue"/>
                <a:cs typeface="Helvetica Neue"/>
                <a:sym typeface="Helvetica Neue"/>
              </a:defRPr>
            </a:lvl1pPr>
            <a:lvl2pPr lvl="1" algn="ctr">
              <a:lnSpc>
                <a:spcPct val="100000"/>
              </a:lnSpc>
              <a:spcBef>
                <a:spcPts val="0"/>
              </a:spcBef>
              <a:spcAft>
                <a:spcPts val="0"/>
              </a:spcAft>
              <a:buClr>
                <a:schemeClr val="dk2"/>
              </a:buClr>
              <a:buSzPts val="1200"/>
              <a:buNone/>
              <a:defRPr sz="1600">
                <a:solidFill>
                  <a:schemeClr val="dk2"/>
                </a:solidFill>
              </a:defRPr>
            </a:lvl2pPr>
            <a:lvl3pPr lvl="2" algn="ctr">
              <a:lnSpc>
                <a:spcPct val="100000"/>
              </a:lnSpc>
              <a:spcBef>
                <a:spcPts val="0"/>
              </a:spcBef>
              <a:spcAft>
                <a:spcPts val="0"/>
              </a:spcAft>
              <a:buClr>
                <a:schemeClr val="dk2"/>
              </a:buClr>
              <a:buSzPts val="1200"/>
              <a:buNone/>
              <a:defRPr sz="1600">
                <a:solidFill>
                  <a:schemeClr val="dk2"/>
                </a:solidFill>
              </a:defRPr>
            </a:lvl3pPr>
            <a:lvl4pPr lvl="3" algn="ctr">
              <a:lnSpc>
                <a:spcPct val="100000"/>
              </a:lnSpc>
              <a:spcBef>
                <a:spcPts val="0"/>
              </a:spcBef>
              <a:spcAft>
                <a:spcPts val="0"/>
              </a:spcAft>
              <a:buClr>
                <a:schemeClr val="dk2"/>
              </a:buClr>
              <a:buSzPts val="1200"/>
              <a:buNone/>
              <a:defRPr sz="1600">
                <a:solidFill>
                  <a:schemeClr val="dk2"/>
                </a:solidFill>
              </a:defRPr>
            </a:lvl4pPr>
            <a:lvl5pPr lvl="4" algn="ctr">
              <a:lnSpc>
                <a:spcPct val="100000"/>
              </a:lnSpc>
              <a:spcBef>
                <a:spcPts val="0"/>
              </a:spcBef>
              <a:spcAft>
                <a:spcPts val="0"/>
              </a:spcAft>
              <a:buClr>
                <a:schemeClr val="dk2"/>
              </a:buClr>
              <a:buSzPts val="1200"/>
              <a:buNone/>
              <a:defRPr sz="1600">
                <a:solidFill>
                  <a:schemeClr val="dk2"/>
                </a:solidFill>
              </a:defRPr>
            </a:lvl5pPr>
            <a:lvl6pPr lvl="5" algn="ctr">
              <a:lnSpc>
                <a:spcPct val="100000"/>
              </a:lnSpc>
              <a:spcBef>
                <a:spcPts val="0"/>
              </a:spcBef>
              <a:spcAft>
                <a:spcPts val="0"/>
              </a:spcAft>
              <a:buClr>
                <a:schemeClr val="dk2"/>
              </a:buClr>
              <a:buSzPts val="1200"/>
              <a:buNone/>
              <a:defRPr sz="1600">
                <a:solidFill>
                  <a:schemeClr val="dk2"/>
                </a:solidFill>
              </a:defRPr>
            </a:lvl6pPr>
            <a:lvl7pPr lvl="6" algn="ctr">
              <a:lnSpc>
                <a:spcPct val="100000"/>
              </a:lnSpc>
              <a:spcBef>
                <a:spcPts val="0"/>
              </a:spcBef>
              <a:spcAft>
                <a:spcPts val="0"/>
              </a:spcAft>
              <a:buClr>
                <a:schemeClr val="dk2"/>
              </a:buClr>
              <a:buSzPts val="1200"/>
              <a:buNone/>
              <a:defRPr sz="1600">
                <a:solidFill>
                  <a:schemeClr val="dk2"/>
                </a:solidFill>
              </a:defRPr>
            </a:lvl7pPr>
            <a:lvl8pPr lvl="7" algn="ctr">
              <a:lnSpc>
                <a:spcPct val="100000"/>
              </a:lnSpc>
              <a:spcBef>
                <a:spcPts val="0"/>
              </a:spcBef>
              <a:spcAft>
                <a:spcPts val="0"/>
              </a:spcAft>
              <a:buClr>
                <a:schemeClr val="dk2"/>
              </a:buClr>
              <a:buSzPts val="1200"/>
              <a:buNone/>
              <a:defRPr sz="1600">
                <a:solidFill>
                  <a:schemeClr val="dk2"/>
                </a:solidFill>
              </a:defRPr>
            </a:lvl8pPr>
            <a:lvl9pPr lvl="8" algn="ctr">
              <a:lnSpc>
                <a:spcPct val="100000"/>
              </a:lnSpc>
              <a:spcBef>
                <a:spcPts val="0"/>
              </a:spcBef>
              <a:spcAft>
                <a:spcPts val="0"/>
              </a:spcAft>
              <a:buClr>
                <a:schemeClr val="dk2"/>
              </a:buClr>
              <a:buSzPts val="1200"/>
              <a:buNone/>
              <a:defRPr sz="1600">
                <a:solidFill>
                  <a:schemeClr val="dk2"/>
                </a:solidFill>
              </a:defRPr>
            </a:lvl9pPr>
          </a:lstStyle>
          <a:p>
            <a:endParaRPr/>
          </a:p>
        </p:txBody>
      </p:sp>
      <p:sp>
        <p:nvSpPr>
          <p:cNvPr id="74" name="Google Shape;74;p47"/>
          <p:cNvSpPr txBox="1">
            <a:spLocks noGrp="1"/>
          </p:cNvSpPr>
          <p:nvPr>
            <p:ph type="sldNum" idx="12"/>
          </p:nvPr>
        </p:nvSpPr>
        <p:spPr>
          <a:xfrm>
            <a:off x="11409045" y="6333135"/>
            <a:ext cx="731600" cy="5248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9pPr>
          </a:lstStyle>
          <a:p>
            <a:fld id="{00000000-1234-1234-1234-123412341234}" type="slidenum">
              <a:rPr lang="ru" smtClean="0"/>
              <a:pPr/>
              <a:t>‹#›</a:t>
            </a:fld>
            <a:endParaRPr lang="ru"/>
          </a:p>
        </p:txBody>
      </p:sp>
    </p:spTree>
    <p:extLst>
      <p:ext uri="{BB962C8B-B14F-4D97-AF65-F5344CB8AC3E}">
        <p14:creationId xmlns:p14="http://schemas.microsoft.com/office/powerpoint/2010/main" val="4134055533"/>
      </p:ext>
    </p:extLst>
  </p:cSld>
  <p:clrMapOvr>
    <a:masterClrMapping/>
  </p:clrMapOvr>
  <p:extLst>
    <p:ext uri="{DCECCB84-F9BA-43D5-87BE-67443E8EF086}">
      <p15:sldGuideLst xmlns:p15="http://schemas.microsoft.com/office/powerpoint/2012/main">
        <p15:guide id="1" orient="horz" pos="227">
          <p15:clr>
            <a:srgbClr val="FA7B17"/>
          </p15:clr>
        </p15:guide>
        <p15:guide id="2" orient="horz" pos="1587">
          <p15:clr>
            <a:srgbClr val="FA7B17"/>
          </p15:clr>
        </p15:guide>
        <p15:guide id="3" orient="horz" pos="1814">
          <p15:clr>
            <a:srgbClr val="FA7B17"/>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Пустой">
  <p:cSld name="Пустой">
    <p:spTree>
      <p:nvGrpSpPr>
        <p:cNvPr id="1" name="Shape 75"/>
        <p:cNvGrpSpPr/>
        <p:nvPr/>
      </p:nvGrpSpPr>
      <p:grpSpPr>
        <a:xfrm>
          <a:off x="0" y="0"/>
          <a:ext cx="0" cy="0"/>
          <a:chOff x="0" y="0"/>
          <a:chExt cx="0" cy="0"/>
        </a:xfrm>
      </p:grpSpPr>
      <p:sp>
        <p:nvSpPr>
          <p:cNvPr id="76" name="Google Shape;76;p4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9pPr>
          </a:lstStyle>
          <a:p>
            <a:fld id="{00000000-1234-1234-1234-123412341234}" type="slidenum">
              <a:rPr lang="ru" smtClean="0"/>
              <a:pPr/>
              <a:t>‹#›</a:t>
            </a:fld>
            <a:endParaRPr lang="ru"/>
          </a:p>
        </p:txBody>
      </p:sp>
    </p:spTree>
    <p:extLst>
      <p:ext uri="{BB962C8B-B14F-4D97-AF65-F5344CB8AC3E}">
        <p14:creationId xmlns:p14="http://schemas.microsoft.com/office/powerpoint/2010/main" val="37876723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7"/>
        <p:cNvGrpSpPr/>
        <p:nvPr/>
      </p:nvGrpSpPr>
      <p:grpSpPr>
        <a:xfrm>
          <a:off x="0" y="0"/>
          <a:ext cx="0" cy="0"/>
          <a:chOff x="0" y="0"/>
          <a:chExt cx="0" cy="0"/>
        </a:xfrm>
      </p:grpSpPr>
      <p:sp>
        <p:nvSpPr>
          <p:cNvPr id="78" name="Google Shape;78;p4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9pPr>
          </a:lstStyle>
          <a:p>
            <a:fld id="{00000000-1234-1234-1234-123412341234}" type="slidenum">
              <a:rPr lang="ru" smtClean="0"/>
              <a:pPr/>
              <a:t>‹#›</a:t>
            </a:fld>
            <a:endParaRPr lang="ru"/>
          </a:p>
        </p:txBody>
      </p:sp>
    </p:spTree>
    <p:extLst>
      <p:ext uri="{BB962C8B-B14F-4D97-AF65-F5344CB8AC3E}">
        <p14:creationId xmlns:p14="http://schemas.microsoft.com/office/powerpoint/2010/main" val="3687291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F3D7F18-58C9-4F5D-A649-83965F2D42A3}"/>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6D705747-8ED1-4837-BB64-36895E7BCC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EC0062FD-DBBF-4F47-A858-DD7BF65B6325}"/>
              </a:ext>
            </a:extLst>
          </p:cNvPr>
          <p:cNvSpPr>
            <a:spLocks noGrp="1"/>
          </p:cNvSpPr>
          <p:nvPr>
            <p:ph type="dt" sz="half" idx="10"/>
          </p:nvPr>
        </p:nvSpPr>
        <p:spPr/>
        <p:txBody>
          <a:bodyPr/>
          <a:lstStyle/>
          <a:p>
            <a:fld id="{BF98D335-B4AC-415B-BBCE-FCA68DBB3DE0}" type="datetimeFigureOut">
              <a:rPr lang="ru-RU" smtClean="0"/>
              <a:t>сб 05.04.25</a:t>
            </a:fld>
            <a:endParaRPr lang="ru-RU"/>
          </a:p>
        </p:txBody>
      </p:sp>
      <p:sp>
        <p:nvSpPr>
          <p:cNvPr id="5" name="Нижний колонтитул 4">
            <a:extLst>
              <a:ext uri="{FF2B5EF4-FFF2-40B4-BE49-F238E27FC236}">
                <a16:creationId xmlns:a16="http://schemas.microsoft.com/office/drawing/2014/main" id="{D0948761-6149-4D6C-BE60-6ED8450166A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5A8E5E9-E1CF-4269-B4E9-AEB737171532}"/>
              </a:ext>
            </a:extLst>
          </p:cNvPr>
          <p:cNvSpPr>
            <a:spLocks noGrp="1"/>
          </p:cNvSpPr>
          <p:nvPr>
            <p:ph type="sldNum" sz="quarter" idx="12"/>
          </p:nvPr>
        </p:nvSpPr>
        <p:spPr/>
        <p:txBody>
          <a:bodyPr/>
          <a:lstStyle/>
          <a:p>
            <a:fld id="{DACAB5CE-640A-4EB2-8D80-3D6855A5BF9A}" type="slidenum">
              <a:rPr lang="ru-RU" smtClean="0"/>
              <a:t>‹#›</a:t>
            </a:fld>
            <a:endParaRPr lang="ru-RU"/>
          </a:p>
        </p:txBody>
      </p:sp>
    </p:spTree>
    <p:extLst>
      <p:ext uri="{BB962C8B-B14F-4D97-AF65-F5344CB8AC3E}">
        <p14:creationId xmlns:p14="http://schemas.microsoft.com/office/powerpoint/2010/main" val="3874961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AAB4E7-587C-49F8-B941-C77B63AD44F3}"/>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89B23152-42FC-4370-BA63-39A1E0E730E9}"/>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5507CA76-66EA-4B9B-8F14-214FD084991C}"/>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E22C31EC-EABE-4314-9784-AC63AF7524F5}"/>
              </a:ext>
            </a:extLst>
          </p:cNvPr>
          <p:cNvSpPr>
            <a:spLocks noGrp="1"/>
          </p:cNvSpPr>
          <p:nvPr>
            <p:ph type="dt" sz="half" idx="10"/>
          </p:nvPr>
        </p:nvSpPr>
        <p:spPr/>
        <p:txBody>
          <a:bodyPr/>
          <a:lstStyle/>
          <a:p>
            <a:fld id="{BF98D335-B4AC-415B-BBCE-FCA68DBB3DE0}" type="datetimeFigureOut">
              <a:rPr lang="ru-RU" smtClean="0"/>
              <a:t>сб 05.04.25</a:t>
            </a:fld>
            <a:endParaRPr lang="ru-RU"/>
          </a:p>
        </p:txBody>
      </p:sp>
      <p:sp>
        <p:nvSpPr>
          <p:cNvPr id="6" name="Нижний колонтитул 5">
            <a:extLst>
              <a:ext uri="{FF2B5EF4-FFF2-40B4-BE49-F238E27FC236}">
                <a16:creationId xmlns:a16="http://schemas.microsoft.com/office/drawing/2014/main" id="{FA1D2095-FDFA-4CD1-87E6-38BCCC1B5B5F}"/>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489ECD7-20E1-4AEA-B590-A5EE8ADA65A5}"/>
              </a:ext>
            </a:extLst>
          </p:cNvPr>
          <p:cNvSpPr>
            <a:spLocks noGrp="1"/>
          </p:cNvSpPr>
          <p:nvPr>
            <p:ph type="sldNum" sz="quarter" idx="12"/>
          </p:nvPr>
        </p:nvSpPr>
        <p:spPr/>
        <p:txBody>
          <a:bodyPr/>
          <a:lstStyle/>
          <a:p>
            <a:fld id="{DACAB5CE-640A-4EB2-8D80-3D6855A5BF9A}" type="slidenum">
              <a:rPr lang="ru-RU" smtClean="0"/>
              <a:t>‹#›</a:t>
            </a:fld>
            <a:endParaRPr lang="ru-RU"/>
          </a:p>
        </p:txBody>
      </p:sp>
    </p:spTree>
    <p:extLst>
      <p:ext uri="{BB962C8B-B14F-4D97-AF65-F5344CB8AC3E}">
        <p14:creationId xmlns:p14="http://schemas.microsoft.com/office/powerpoint/2010/main" val="3388226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8389F0-7F25-4429-BED8-220DF2CD392E}"/>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6A27221E-8088-4E91-8782-CDC453D833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41E56982-0674-4B5D-BC02-6AC2A01683F6}"/>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F81F25D6-B6FF-4EE1-A63C-D2492B432E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7D9E5962-A277-42AD-85A7-16F48EA49C2F}"/>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FE9F5B36-3781-4575-8B3A-B15F65A93042}"/>
              </a:ext>
            </a:extLst>
          </p:cNvPr>
          <p:cNvSpPr>
            <a:spLocks noGrp="1"/>
          </p:cNvSpPr>
          <p:nvPr>
            <p:ph type="dt" sz="half" idx="10"/>
          </p:nvPr>
        </p:nvSpPr>
        <p:spPr/>
        <p:txBody>
          <a:bodyPr/>
          <a:lstStyle/>
          <a:p>
            <a:fld id="{BF98D335-B4AC-415B-BBCE-FCA68DBB3DE0}" type="datetimeFigureOut">
              <a:rPr lang="ru-RU" smtClean="0"/>
              <a:t>сб 05.04.25</a:t>
            </a:fld>
            <a:endParaRPr lang="ru-RU"/>
          </a:p>
        </p:txBody>
      </p:sp>
      <p:sp>
        <p:nvSpPr>
          <p:cNvPr id="8" name="Нижний колонтитул 7">
            <a:extLst>
              <a:ext uri="{FF2B5EF4-FFF2-40B4-BE49-F238E27FC236}">
                <a16:creationId xmlns:a16="http://schemas.microsoft.com/office/drawing/2014/main" id="{44621BDD-1CB9-4A9D-B5A0-873D9AB31D65}"/>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EEAF4249-8BCD-4003-9CBF-0E54BEDC818A}"/>
              </a:ext>
            </a:extLst>
          </p:cNvPr>
          <p:cNvSpPr>
            <a:spLocks noGrp="1"/>
          </p:cNvSpPr>
          <p:nvPr>
            <p:ph type="sldNum" sz="quarter" idx="12"/>
          </p:nvPr>
        </p:nvSpPr>
        <p:spPr/>
        <p:txBody>
          <a:bodyPr/>
          <a:lstStyle/>
          <a:p>
            <a:fld id="{DACAB5CE-640A-4EB2-8D80-3D6855A5BF9A}" type="slidenum">
              <a:rPr lang="ru-RU" smtClean="0"/>
              <a:t>‹#›</a:t>
            </a:fld>
            <a:endParaRPr lang="ru-RU"/>
          </a:p>
        </p:txBody>
      </p:sp>
    </p:spTree>
    <p:extLst>
      <p:ext uri="{BB962C8B-B14F-4D97-AF65-F5344CB8AC3E}">
        <p14:creationId xmlns:p14="http://schemas.microsoft.com/office/powerpoint/2010/main" val="1020694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EE9DED9-274E-4F9C-B796-E6181142F259}"/>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7D0ECE1-6FDD-47A1-947C-65921F6B4068}"/>
              </a:ext>
            </a:extLst>
          </p:cNvPr>
          <p:cNvSpPr>
            <a:spLocks noGrp="1"/>
          </p:cNvSpPr>
          <p:nvPr>
            <p:ph type="dt" sz="half" idx="10"/>
          </p:nvPr>
        </p:nvSpPr>
        <p:spPr/>
        <p:txBody>
          <a:bodyPr/>
          <a:lstStyle/>
          <a:p>
            <a:fld id="{BF98D335-B4AC-415B-BBCE-FCA68DBB3DE0}" type="datetimeFigureOut">
              <a:rPr lang="ru-RU" smtClean="0"/>
              <a:t>сб 05.04.25</a:t>
            </a:fld>
            <a:endParaRPr lang="ru-RU"/>
          </a:p>
        </p:txBody>
      </p:sp>
      <p:sp>
        <p:nvSpPr>
          <p:cNvPr id="4" name="Нижний колонтитул 3">
            <a:extLst>
              <a:ext uri="{FF2B5EF4-FFF2-40B4-BE49-F238E27FC236}">
                <a16:creationId xmlns:a16="http://schemas.microsoft.com/office/drawing/2014/main" id="{1F7FC93E-5CD1-4FBB-B009-794FEBFD9A8B}"/>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5E940DDD-E092-4BA7-B3D1-B6AFA65E7D74}"/>
              </a:ext>
            </a:extLst>
          </p:cNvPr>
          <p:cNvSpPr>
            <a:spLocks noGrp="1"/>
          </p:cNvSpPr>
          <p:nvPr>
            <p:ph type="sldNum" sz="quarter" idx="12"/>
          </p:nvPr>
        </p:nvSpPr>
        <p:spPr/>
        <p:txBody>
          <a:bodyPr/>
          <a:lstStyle/>
          <a:p>
            <a:fld id="{DACAB5CE-640A-4EB2-8D80-3D6855A5BF9A}" type="slidenum">
              <a:rPr lang="ru-RU" smtClean="0"/>
              <a:t>‹#›</a:t>
            </a:fld>
            <a:endParaRPr lang="ru-RU"/>
          </a:p>
        </p:txBody>
      </p:sp>
    </p:spTree>
    <p:extLst>
      <p:ext uri="{BB962C8B-B14F-4D97-AF65-F5344CB8AC3E}">
        <p14:creationId xmlns:p14="http://schemas.microsoft.com/office/powerpoint/2010/main" val="1400522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17467AAF-A90A-4137-85DF-1B09E57D2C63}"/>
              </a:ext>
            </a:extLst>
          </p:cNvPr>
          <p:cNvSpPr>
            <a:spLocks noGrp="1"/>
          </p:cNvSpPr>
          <p:nvPr>
            <p:ph type="dt" sz="half" idx="10"/>
          </p:nvPr>
        </p:nvSpPr>
        <p:spPr/>
        <p:txBody>
          <a:bodyPr/>
          <a:lstStyle/>
          <a:p>
            <a:fld id="{BF98D335-B4AC-415B-BBCE-FCA68DBB3DE0}" type="datetimeFigureOut">
              <a:rPr lang="ru-RU" smtClean="0"/>
              <a:t>сб 05.04.25</a:t>
            </a:fld>
            <a:endParaRPr lang="ru-RU"/>
          </a:p>
        </p:txBody>
      </p:sp>
      <p:sp>
        <p:nvSpPr>
          <p:cNvPr id="3" name="Нижний колонтитул 2">
            <a:extLst>
              <a:ext uri="{FF2B5EF4-FFF2-40B4-BE49-F238E27FC236}">
                <a16:creationId xmlns:a16="http://schemas.microsoft.com/office/drawing/2014/main" id="{57BE7E41-7878-42EB-BE73-943B86668F33}"/>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E4F0E328-2EF8-4B1A-A7E5-04395CEF90F7}"/>
              </a:ext>
            </a:extLst>
          </p:cNvPr>
          <p:cNvSpPr>
            <a:spLocks noGrp="1"/>
          </p:cNvSpPr>
          <p:nvPr>
            <p:ph type="sldNum" sz="quarter" idx="12"/>
          </p:nvPr>
        </p:nvSpPr>
        <p:spPr/>
        <p:txBody>
          <a:bodyPr/>
          <a:lstStyle/>
          <a:p>
            <a:fld id="{DACAB5CE-640A-4EB2-8D80-3D6855A5BF9A}" type="slidenum">
              <a:rPr lang="ru-RU" smtClean="0"/>
              <a:t>‹#›</a:t>
            </a:fld>
            <a:endParaRPr lang="ru-RU"/>
          </a:p>
        </p:txBody>
      </p:sp>
    </p:spTree>
    <p:extLst>
      <p:ext uri="{BB962C8B-B14F-4D97-AF65-F5344CB8AC3E}">
        <p14:creationId xmlns:p14="http://schemas.microsoft.com/office/powerpoint/2010/main" val="282818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E058B5-7B76-48CA-8569-752F89FD25F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75F2C84F-97C4-4AD5-A244-BC46F313DE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D6BD1D55-4CBB-4FD5-9B5F-630FE68252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18D44A44-4451-4B02-9004-E8D775E0EC36}"/>
              </a:ext>
            </a:extLst>
          </p:cNvPr>
          <p:cNvSpPr>
            <a:spLocks noGrp="1"/>
          </p:cNvSpPr>
          <p:nvPr>
            <p:ph type="dt" sz="half" idx="10"/>
          </p:nvPr>
        </p:nvSpPr>
        <p:spPr/>
        <p:txBody>
          <a:bodyPr/>
          <a:lstStyle/>
          <a:p>
            <a:fld id="{BF98D335-B4AC-415B-BBCE-FCA68DBB3DE0}" type="datetimeFigureOut">
              <a:rPr lang="ru-RU" smtClean="0"/>
              <a:t>сб 05.04.25</a:t>
            </a:fld>
            <a:endParaRPr lang="ru-RU"/>
          </a:p>
        </p:txBody>
      </p:sp>
      <p:sp>
        <p:nvSpPr>
          <p:cNvPr id="6" name="Нижний колонтитул 5">
            <a:extLst>
              <a:ext uri="{FF2B5EF4-FFF2-40B4-BE49-F238E27FC236}">
                <a16:creationId xmlns:a16="http://schemas.microsoft.com/office/drawing/2014/main" id="{E62D9D92-14DF-417E-B6C2-7E9D8275963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87570AEA-5B82-4FE8-B57E-2FA8196B30F0}"/>
              </a:ext>
            </a:extLst>
          </p:cNvPr>
          <p:cNvSpPr>
            <a:spLocks noGrp="1"/>
          </p:cNvSpPr>
          <p:nvPr>
            <p:ph type="sldNum" sz="quarter" idx="12"/>
          </p:nvPr>
        </p:nvSpPr>
        <p:spPr/>
        <p:txBody>
          <a:bodyPr/>
          <a:lstStyle/>
          <a:p>
            <a:fld id="{DACAB5CE-640A-4EB2-8D80-3D6855A5BF9A}" type="slidenum">
              <a:rPr lang="ru-RU" smtClean="0"/>
              <a:t>‹#›</a:t>
            </a:fld>
            <a:endParaRPr lang="ru-RU"/>
          </a:p>
        </p:txBody>
      </p:sp>
    </p:spTree>
    <p:extLst>
      <p:ext uri="{BB962C8B-B14F-4D97-AF65-F5344CB8AC3E}">
        <p14:creationId xmlns:p14="http://schemas.microsoft.com/office/powerpoint/2010/main" val="1368089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1A3892F-263E-44BD-8AA6-01D0E9C0774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ADA81866-6F9C-46BF-B70A-99F2FEDB56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EB38DF8A-0F43-4554-8BC6-E0C5E0CE93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0C744D43-10B7-4F09-B254-6682709640F8}"/>
              </a:ext>
            </a:extLst>
          </p:cNvPr>
          <p:cNvSpPr>
            <a:spLocks noGrp="1"/>
          </p:cNvSpPr>
          <p:nvPr>
            <p:ph type="dt" sz="half" idx="10"/>
          </p:nvPr>
        </p:nvSpPr>
        <p:spPr/>
        <p:txBody>
          <a:bodyPr/>
          <a:lstStyle/>
          <a:p>
            <a:fld id="{BF98D335-B4AC-415B-BBCE-FCA68DBB3DE0}" type="datetimeFigureOut">
              <a:rPr lang="ru-RU" smtClean="0"/>
              <a:t>сб 05.04.25</a:t>
            </a:fld>
            <a:endParaRPr lang="ru-RU"/>
          </a:p>
        </p:txBody>
      </p:sp>
      <p:sp>
        <p:nvSpPr>
          <p:cNvPr id="6" name="Нижний колонтитул 5">
            <a:extLst>
              <a:ext uri="{FF2B5EF4-FFF2-40B4-BE49-F238E27FC236}">
                <a16:creationId xmlns:a16="http://schemas.microsoft.com/office/drawing/2014/main" id="{59BA1FFD-13F0-4543-B7E3-64646DFF919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AA93EC92-AB19-43E8-8670-3852D7C251DA}"/>
              </a:ext>
            </a:extLst>
          </p:cNvPr>
          <p:cNvSpPr>
            <a:spLocks noGrp="1"/>
          </p:cNvSpPr>
          <p:nvPr>
            <p:ph type="sldNum" sz="quarter" idx="12"/>
          </p:nvPr>
        </p:nvSpPr>
        <p:spPr/>
        <p:txBody>
          <a:bodyPr/>
          <a:lstStyle/>
          <a:p>
            <a:fld id="{DACAB5CE-640A-4EB2-8D80-3D6855A5BF9A}" type="slidenum">
              <a:rPr lang="ru-RU" smtClean="0"/>
              <a:t>‹#›</a:t>
            </a:fld>
            <a:endParaRPr lang="ru-RU"/>
          </a:p>
        </p:txBody>
      </p:sp>
    </p:spTree>
    <p:extLst>
      <p:ext uri="{BB962C8B-B14F-4D97-AF65-F5344CB8AC3E}">
        <p14:creationId xmlns:p14="http://schemas.microsoft.com/office/powerpoint/2010/main" val="3845784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4573323-88FC-4346-BB9A-A12DDADFB0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D5E9CC3F-478B-489F-9878-7E140BC4E1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15CC4DD-BEF6-4847-8979-8AC7524610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98D335-B4AC-415B-BBCE-FCA68DBB3DE0}" type="datetimeFigureOut">
              <a:rPr lang="ru-RU" smtClean="0"/>
              <a:t>сб 05.04.25</a:t>
            </a:fld>
            <a:endParaRPr lang="ru-RU"/>
          </a:p>
        </p:txBody>
      </p:sp>
      <p:sp>
        <p:nvSpPr>
          <p:cNvPr id="5" name="Нижний колонтитул 4">
            <a:extLst>
              <a:ext uri="{FF2B5EF4-FFF2-40B4-BE49-F238E27FC236}">
                <a16:creationId xmlns:a16="http://schemas.microsoft.com/office/drawing/2014/main" id="{10C5DC9D-4CC2-45D2-968E-889E7F4DCD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90F5C461-12CE-4332-B139-759C9D444C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CAB5CE-640A-4EB2-8D80-3D6855A5BF9A}" type="slidenum">
              <a:rPr lang="ru-RU" smtClean="0"/>
              <a:t>‹#›</a:t>
            </a:fld>
            <a:endParaRPr lang="ru-RU"/>
          </a:p>
        </p:txBody>
      </p:sp>
    </p:spTree>
    <p:extLst>
      <p:ext uri="{BB962C8B-B14F-4D97-AF65-F5344CB8AC3E}">
        <p14:creationId xmlns:p14="http://schemas.microsoft.com/office/powerpoint/2010/main" val="4138853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0"/>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2pPr>
            <a:lvl3pPr marR="0" lvl="2"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3pPr>
            <a:lvl4pPr marR="0" lvl="3"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4pPr>
            <a:lvl5pPr marR="0" lvl="4"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5pPr>
            <a:lvl6pPr marR="0" lvl="5"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6pPr>
            <a:lvl7pPr marR="0" lvl="6"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7pPr>
            <a:lvl8pPr marR="0" lvl="7"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8pPr>
            <a:lvl9pPr marR="0" lvl="8"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9pPr>
          </a:lstStyle>
          <a:p>
            <a:endParaRPr/>
          </a:p>
        </p:txBody>
      </p:sp>
      <p:sp>
        <p:nvSpPr>
          <p:cNvPr id="7" name="Google Shape;7;p40"/>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Helvetica Neue"/>
              <a:buChar char="●"/>
              <a:defRPr sz="1800" b="0" i="0" u="none" strike="noStrike" cap="none">
                <a:solidFill>
                  <a:schemeClr val="dk2"/>
                </a:solidFill>
                <a:latin typeface="Helvetica Neue"/>
                <a:ea typeface="Helvetica Neue"/>
                <a:cs typeface="Helvetica Neue"/>
                <a:sym typeface="Helvetica Neue"/>
              </a:defRPr>
            </a:lvl1pPr>
            <a:lvl2pPr marL="914400" marR="0" lvl="1" indent="-317500" algn="l" rtl="0">
              <a:lnSpc>
                <a:spcPct val="115000"/>
              </a:lnSpc>
              <a:spcBef>
                <a:spcPts val="160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2pPr>
            <a:lvl3pPr marL="1371600" marR="0" lvl="2" indent="-317500" algn="l" rtl="0">
              <a:lnSpc>
                <a:spcPct val="115000"/>
              </a:lnSpc>
              <a:spcBef>
                <a:spcPts val="160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3pPr>
            <a:lvl4pPr marL="1828800" marR="0" lvl="3" indent="-317500" algn="l" rtl="0">
              <a:lnSpc>
                <a:spcPct val="115000"/>
              </a:lnSpc>
              <a:spcBef>
                <a:spcPts val="160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4pPr>
            <a:lvl5pPr marL="2286000" marR="0" lvl="4" indent="-317500" algn="l" rtl="0">
              <a:lnSpc>
                <a:spcPct val="115000"/>
              </a:lnSpc>
              <a:spcBef>
                <a:spcPts val="160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5pPr>
            <a:lvl6pPr marL="2743200" marR="0" lvl="5" indent="-317500" algn="l" rtl="0">
              <a:lnSpc>
                <a:spcPct val="115000"/>
              </a:lnSpc>
              <a:spcBef>
                <a:spcPts val="160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6pPr>
            <a:lvl7pPr marL="3200400" marR="0" lvl="6" indent="-317500" algn="l" rtl="0">
              <a:lnSpc>
                <a:spcPct val="115000"/>
              </a:lnSpc>
              <a:spcBef>
                <a:spcPts val="160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7pPr>
            <a:lvl8pPr marL="3657600" marR="0" lvl="7" indent="-317500" algn="l" rtl="0">
              <a:lnSpc>
                <a:spcPct val="115000"/>
              </a:lnSpc>
              <a:spcBef>
                <a:spcPts val="160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8pPr>
            <a:lvl9pPr marL="4114800" marR="0" lvl="8" indent="-317500" algn="l" rtl="0">
              <a:lnSpc>
                <a:spcPct val="115000"/>
              </a:lnSpc>
              <a:spcBef>
                <a:spcPts val="1600"/>
              </a:spcBef>
              <a:spcAft>
                <a:spcPts val="160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9pPr>
          </a:lstStyle>
          <a:p>
            <a:endParaRPr/>
          </a:p>
        </p:txBody>
      </p:sp>
      <p:sp>
        <p:nvSpPr>
          <p:cNvPr id="8" name="Google Shape;8;p40"/>
          <p:cNvSpPr txBox="1">
            <a:spLocks noGrp="1"/>
          </p:cNvSpPr>
          <p:nvPr>
            <p:ph type="sldNum" idx="12"/>
          </p:nvPr>
        </p:nvSpPr>
        <p:spPr>
          <a:xfrm>
            <a:off x="11409045" y="6333135"/>
            <a:ext cx="731600" cy="5248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9pPr>
          </a:lstStyle>
          <a:p>
            <a:fld id="{00000000-1234-1234-1234-123412341234}" type="slidenum">
              <a:rPr lang="ru" smtClean="0"/>
              <a:pPr/>
              <a:t>‹#›</a:t>
            </a:fld>
            <a:endParaRPr lang="ru"/>
          </a:p>
        </p:txBody>
      </p:sp>
    </p:spTree>
    <p:extLst>
      <p:ext uri="{BB962C8B-B14F-4D97-AF65-F5344CB8AC3E}">
        <p14:creationId xmlns:p14="http://schemas.microsoft.com/office/powerpoint/2010/main" val="1219593116"/>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0"/>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2pPr>
            <a:lvl3pPr marR="0" lvl="2"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3pPr>
            <a:lvl4pPr marR="0" lvl="3"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4pPr>
            <a:lvl5pPr marR="0" lvl="4"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5pPr>
            <a:lvl6pPr marR="0" lvl="5"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6pPr>
            <a:lvl7pPr marR="0" lvl="6"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7pPr>
            <a:lvl8pPr marR="0" lvl="7"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8pPr>
            <a:lvl9pPr marR="0" lvl="8"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9pPr>
          </a:lstStyle>
          <a:p>
            <a:endParaRPr/>
          </a:p>
        </p:txBody>
      </p:sp>
      <p:sp>
        <p:nvSpPr>
          <p:cNvPr id="7" name="Google Shape;7;p40"/>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Helvetica Neue"/>
              <a:buChar char="●"/>
              <a:defRPr sz="1800" b="0" i="0" u="none" strike="noStrike" cap="none">
                <a:solidFill>
                  <a:schemeClr val="dk2"/>
                </a:solidFill>
                <a:latin typeface="Helvetica Neue"/>
                <a:ea typeface="Helvetica Neue"/>
                <a:cs typeface="Helvetica Neue"/>
                <a:sym typeface="Helvetica Neue"/>
              </a:defRPr>
            </a:lvl1pPr>
            <a:lvl2pPr marL="914400" marR="0" lvl="1" indent="-317500" algn="l" rtl="0">
              <a:lnSpc>
                <a:spcPct val="115000"/>
              </a:lnSpc>
              <a:spcBef>
                <a:spcPts val="160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2pPr>
            <a:lvl3pPr marL="1371600" marR="0" lvl="2" indent="-317500" algn="l" rtl="0">
              <a:lnSpc>
                <a:spcPct val="115000"/>
              </a:lnSpc>
              <a:spcBef>
                <a:spcPts val="160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3pPr>
            <a:lvl4pPr marL="1828800" marR="0" lvl="3" indent="-317500" algn="l" rtl="0">
              <a:lnSpc>
                <a:spcPct val="115000"/>
              </a:lnSpc>
              <a:spcBef>
                <a:spcPts val="160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4pPr>
            <a:lvl5pPr marL="2286000" marR="0" lvl="4" indent="-317500" algn="l" rtl="0">
              <a:lnSpc>
                <a:spcPct val="115000"/>
              </a:lnSpc>
              <a:spcBef>
                <a:spcPts val="160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5pPr>
            <a:lvl6pPr marL="2743200" marR="0" lvl="5" indent="-317500" algn="l" rtl="0">
              <a:lnSpc>
                <a:spcPct val="115000"/>
              </a:lnSpc>
              <a:spcBef>
                <a:spcPts val="160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6pPr>
            <a:lvl7pPr marL="3200400" marR="0" lvl="6" indent="-317500" algn="l" rtl="0">
              <a:lnSpc>
                <a:spcPct val="115000"/>
              </a:lnSpc>
              <a:spcBef>
                <a:spcPts val="160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7pPr>
            <a:lvl8pPr marL="3657600" marR="0" lvl="7" indent="-317500" algn="l" rtl="0">
              <a:lnSpc>
                <a:spcPct val="115000"/>
              </a:lnSpc>
              <a:spcBef>
                <a:spcPts val="160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8pPr>
            <a:lvl9pPr marL="4114800" marR="0" lvl="8" indent="-317500" algn="l" rtl="0">
              <a:lnSpc>
                <a:spcPct val="115000"/>
              </a:lnSpc>
              <a:spcBef>
                <a:spcPts val="1600"/>
              </a:spcBef>
              <a:spcAft>
                <a:spcPts val="160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9pPr>
          </a:lstStyle>
          <a:p>
            <a:endParaRPr/>
          </a:p>
        </p:txBody>
      </p:sp>
      <p:sp>
        <p:nvSpPr>
          <p:cNvPr id="8" name="Google Shape;8;p40"/>
          <p:cNvSpPr txBox="1">
            <a:spLocks noGrp="1"/>
          </p:cNvSpPr>
          <p:nvPr>
            <p:ph type="sldNum" idx="12"/>
          </p:nvPr>
        </p:nvSpPr>
        <p:spPr>
          <a:xfrm>
            <a:off x="11409045" y="6333135"/>
            <a:ext cx="731600" cy="5248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9pPr>
          </a:lstStyle>
          <a:p>
            <a:fld id="{00000000-1234-1234-1234-123412341234}" type="slidenum">
              <a:rPr lang="ru" smtClean="0"/>
              <a:pPr/>
              <a:t>‹#›</a:t>
            </a:fld>
            <a:endParaRPr lang="ru"/>
          </a:p>
        </p:txBody>
      </p:sp>
    </p:spTree>
    <p:extLst>
      <p:ext uri="{BB962C8B-B14F-4D97-AF65-F5344CB8AC3E}">
        <p14:creationId xmlns:p14="http://schemas.microsoft.com/office/powerpoint/2010/main" val="2852111891"/>
      </p:ext>
    </p:extLst>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1.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94DBADA1-4739-41FF-BCA5-59CEABD6E72F}"/>
              </a:ext>
            </a:extLst>
          </p:cNvPr>
          <p:cNvPicPr>
            <a:picLocks noChangeAspect="1"/>
          </p:cNvPicPr>
          <p:nvPr/>
        </p:nvPicPr>
        <p:blipFill>
          <a:blip r:embed="rId2"/>
          <a:stretch>
            <a:fillRect/>
          </a:stretch>
        </p:blipFill>
        <p:spPr>
          <a:xfrm>
            <a:off x="285751" y="496475"/>
            <a:ext cx="5943600" cy="1365622"/>
          </a:xfrm>
          <a:prstGeom prst="rect">
            <a:avLst/>
          </a:prstGeom>
        </p:spPr>
      </p:pic>
      <p:pic>
        <p:nvPicPr>
          <p:cNvPr id="11" name="Рисунок 10">
            <a:extLst>
              <a:ext uri="{FF2B5EF4-FFF2-40B4-BE49-F238E27FC236}">
                <a16:creationId xmlns:a16="http://schemas.microsoft.com/office/drawing/2014/main" id="{A3F04A3B-A70A-4DB5-8A72-8D8DEFB35119}"/>
              </a:ext>
            </a:extLst>
          </p:cNvPr>
          <p:cNvPicPr>
            <a:picLocks noChangeAspect="1"/>
          </p:cNvPicPr>
          <p:nvPr/>
        </p:nvPicPr>
        <p:blipFill>
          <a:blip r:embed="rId3"/>
          <a:stretch>
            <a:fillRect/>
          </a:stretch>
        </p:blipFill>
        <p:spPr>
          <a:xfrm>
            <a:off x="571500" y="1862096"/>
            <a:ext cx="5286375" cy="4759133"/>
          </a:xfrm>
          <a:prstGeom prst="rect">
            <a:avLst/>
          </a:prstGeom>
        </p:spPr>
      </p:pic>
      <p:pic>
        <p:nvPicPr>
          <p:cNvPr id="1026" name="Picture 2" descr="Красно-оранжевый фон с сияющим светом. | Премиум Фото">
            <a:extLst>
              <a:ext uri="{FF2B5EF4-FFF2-40B4-BE49-F238E27FC236}">
                <a16:creationId xmlns:a16="http://schemas.microsoft.com/office/drawing/2014/main" id="{687F3AEA-F045-417A-81CA-33977AA1A6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9352" y="271463"/>
            <a:ext cx="5676898" cy="634976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6291131E-5291-462B-9F98-F4B6E8ACF283}"/>
              </a:ext>
            </a:extLst>
          </p:cNvPr>
          <p:cNvSpPr txBox="1"/>
          <p:nvPr/>
        </p:nvSpPr>
        <p:spPr>
          <a:xfrm>
            <a:off x="6886575" y="1228725"/>
            <a:ext cx="4457700" cy="4739759"/>
          </a:xfrm>
          <a:prstGeom prst="rect">
            <a:avLst/>
          </a:prstGeom>
          <a:noFill/>
        </p:spPr>
        <p:txBody>
          <a:bodyPr wrap="square" rtlCol="0">
            <a:spAutoFit/>
          </a:bodyPr>
          <a:lstStyle/>
          <a:p>
            <a:endParaRPr lang="ru-RU" dirty="0">
              <a:latin typeface="Times New Roman" panose="02020603050405020304" pitchFamily="18" charset="0"/>
              <a:cs typeface="Times New Roman" panose="02020603050405020304" pitchFamily="18" charset="0"/>
            </a:endParaRPr>
          </a:p>
          <a:p>
            <a:pPr algn="ctr"/>
            <a:r>
              <a:rPr lang="ru-RU"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УДОВЛЕТВОРЕННОСТЬ СТУДЕНТОВ ОРГАНИЗАЦИЕЙ И ПРОВЕДЕНИЕМ ПРАКТИКИ</a:t>
            </a:r>
          </a:p>
          <a:p>
            <a:pPr algn="ctr"/>
            <a:endParaRPr lang="ru-RU"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ru-RU"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Обзор результатов онлайн-опроса студентов</a:t>
            </a:r>
          </a:p>
          <a:p>
            <a:pPr algn="ctr"/>
            <a:r>
              <a:rPr lang="ru-RU"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(сентябрь)</a:t>
            </a:r>
          </a:p>
          <a:p>
            <a:pPr algn="ctr"/>
            <a:endParaRPr lang="ru-RU"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ru-RU"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КАРАГАНДА - 2025</a:t>
            </a:r>
          </a:p>
        </p:txBody>
      </p:sp>
    </p:spTree>
    <p:extLst>
      <p:ext uri="{BB962C8B-B14F-4D97-AF65-F5344CB8AC3E}">
        <p14:creationId xmlns:p14="http://schemas.microsoft.com/office/powerpoint/2010/main" val="2741152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 name="Заголовок 2">
            <a:extLst>
              <a:ext uri="{FF2B5EF4-FFF2-40B4-BE49-F238E27FC236}">
                <a16:creationId xmlns:a16="http://schemas.microsoft.com/office/drawing/2014/main" id="{6E662D9C-B8EC-43E3-AD5B-6118B13A78CF}"/>
              </a:ext>
            </a:extLst>
          </p:cNvPr>
          <p:cNvSpPr>
            <a:spLocks noGrp="1"/>
          </p:cNvSpPr>
          <p:nvPr>
            <p:ph type="title"/>
          </p:nvPr>
        </p:nvSpPr>
        <p:spPr>
          <a:xfrm>
            <a:off x="531949" y="816990"/>
            <a:ext cx="5900587" cy="954660"/>
          </a:xfrm>
        </p:spPr>
        <p:txBody>
          <a:bodyPr/>
          <a:lstStyle/>
          <a:p>
            <a:pPr algn="ctr"/>
            <a:r>
              <a:rPr lang="ru-RU" sz="1800" b="1" dirty="0">
                <a:solidFill>
                  <a:schemeClr val="tx1"/>
                </a:solidFill>
                <a:latin typeface="Times New Roman" panose="02020603050405020304" pitchFamily="18" charset="0"/>
                <a:cs typeface="Times New Roman" panose="02020603050405020304" pitchFamily="18" charset="0"/>
              </a:rPr>
              <a:t>Каким было отношение со стороны коллектива к студентам во время практики?</a:t>
            </a:r>
            <a:br>
              <a:rPr lang="ru-RU" sz="1800" b="1" dirty="0">
                <a:solidFill>
                  <a:schemeClr val="tx1"/>
                </a:solidFill>
                <a:latin typeface="Times New Roman" panose="02020603050405020304" pitchFamily="18" charset="0"/>
                <a:cs typeface="Times New Roman" panose="02020603050405020304" pitchFamily="18" charset="0"/>
              </a:rPr>
            </a:br>
            <a:r>
              <a:rPr lang="ru-RU" sz="1800" b="1" dirty="0">
                <a:solidFill>
                  <a:schemeClr val="tx1"/>
                </a:solidFill>
                <a:latin typeface="Times New Roman" panose="02020603050405020304" pitchFamily="18" charset="0"/>
                <a:cs typeface="Times New Roman" panose="02020603050405020304" pitchFamily="18" charset="0"/>
              </a:rPr>
              <a:t> (% от числа опрошенных)</a:t>
            </a:r>
          </a:p>
        </p:txBody>
      </p:sp>
      <p:sp>
        <p:nvSpPr>
          <p:cNvPr id="344" name="Google Shape;344;g137d1d21ee2_1_0"/>
          <p:cNvSpPr txBox="1">
            <a:spLocks noGrp="1"/>
          </p:cNvSpPr>
          <p:nvPr>
            <p:ph type="sldNum" idx="12"/>
          </p:nvPr>
        </p:nvSpPr>
        <p:spPr>
          <a:prstGeom prst="rect">
            <a:avLst/>
          </a:prstGeom>
          <a:noFill/>
          <a:ln>
            <a:noFill/>
          </a:ln>
        </p:spPr>
        <p:txBody>
          <a:bodyPr spcFirstLastPara="1" wrap="square" lIns="121900" tIns="121900" rIns="121900" bIns="121900" anchor="t" anchorCtr="0">
            <a:noAutofit/>
          </a:bodyPr>
          <a:lstStyle/>
          <a:p>
            <a:pPr defTabSz="1219170">
              <a:defRPr/>
            </a:pPr>
            <a:fld id="{00000000-1234-1234-1234-123412341234}" type="slidenum">
              <a:rPr lang="ru" kern="0">
                <a:solidFill>
                  <a:srgbClr val="505050"/>
                </a:solidFill>
                <a:highlight>
                  <a:srgbClr val="F3F3F3"/>
                </a:highlight>
              </a:rPr>
              <a:pPr defTabSz="1219170">
                <a:defRPr/>
              </a:pPr>
              <a:t>10</a:t>
            </a:fld>
            <a:endParaRPr kern="0">
              <a:solidFill>
                <a:srgbClr val="505050"/>
              </a:solidFill>
              <a:highlight>
                <a:srgbClr val="F3F3F3"/>
              </a:highlight>
            </a:endParaRPr>
          </a:p>
        </p:txBody>
      </p:sp>
      <p:sp>
        <p:nvSpPr>
          <p:cNvPr id="346" name="Google Shape;346;g137d1d21ee2_1_0"/>
          <p:cNvSpPr txBox="1"/>
          <p:nvPr/>
        </p:nvSpPr>
        <p:spPr>
          <a:xfrm>
            <a:off x="6634716" y="2085519"/>
            <a:ext cx="5100216" cy="3809377"/>
          </a:xfrm>
          <a:prstGeom prst="rect">
            <a:avLst/>
          </a:prstGeom>
          <a:noFill/>
          <a:ln>
            <a:noFill/>
          </a:ln>
        </p:spPr>
        <p:txBody>
          <a:bodyPr spcFirstLastPara="1" wrap="square" lIns="121900" tIns="121900" rIns="121900" bIns="121900" anchor="t" anchorCtr="0">
            <a:noAutofit/>
          </a:bodyPr>
          <a:lstStyle/>
          <a:p>
            <a:pPr marL="285750" indent="-285750" algn="just" defTabSz="1219170">
              <a:buClr>
                <a:srgbClr val="000000"/>
              </a:buClr>
              <a:buSzPts val="1200"/>
              <a:buFont typeface="Wingdings" panose="05000000000000000000" pitchFamily="2" charset="2"/>
              <a:buChar char="v"/>
              <a:defRPr/>
            </a:pPr>
            <a:r>
              <a:rPr lang="ru-RU" kern="0" dirty="0">
                <a:solidFill>
                  <a:srgbClr val="505050"/>
                </a:solidFill>
                <a:latin typeface="Times New Roman" panose="02020603050405020304" pitchFamily="18" charset="0"/>
                <a:ea typeface="Helvetica Neue"/>
                <a:cs typeface="Times New Roman" panose="02020603050405020304" pitchFamily="18" charset="0"/>
                <a:sym typeface="Helvetica Neue"/>
              </a:rPr>
              <a:t>По мнению преобладающего большинства опрошенных студентов, отношение коллектива к практикантам было положительным.</a:t>
            </a:r>
          </a:p>
          <a:p>
            <a:pPr algn="just" defTabSz="1219170">
              <a:buClr>
                <a:srgbClr val="000000"/>
              </a:buClr>
              <a:buSzPts val="1200"/>
              <a:defRPr/>
            </a:pPr>
            <a:endParaRPr lang="ru-RU" kern="0" dirty="0">
              <a:solidFill>
                <a:srgbClr val="505050"/>
              </a:solidFill>
              <a:latin typeface="Times New Roman" panose="02020603050405020304" pitchFamily="18" charset="0"/>
              <a:ea typeface="Helvetica Neue"/>
              <a:cs typeface="Times New Roman" panose="02020603050405020304" pitchFamily="18" charset="0"/>
              <a:sym typeface="Helvetica Neue"/>
            </a:endParaRPr>
          </a:p>
          <a:p>
            <a:pPr marL="285750" indent="-285750" algn="just" defTabSz="1219170">
              <a:buClr>
                <a:srgbClr val="000000"/>
              </a:buClr>
              <a:buSzPts val="1200"/>
              <a:buFont typeface="Wingdings" panose="05000000000000000000" pitchFamily="2" charset="2"/>
              <a:buChar char="v"/>
              <a:defRPr/>
            </a:pPr>
            <a:r>
              <a:rPr lang="ru-RU" kern="0" dirty="0">
                <a:solidFill>
                  <a:srgbClr val="505050"/>
                </a:solidFill>
                <a:latin typeface="Times New Roman" panose="02020603050405020304" pitchFamily="18" charset="0"/>
                <a:ea typeface="Helvetica Neue"/>
                <a:cs typeface="Times New Roman" panose="02020603050405020304" pitchFamily="18" charset="0"/>
                <a:sym typeface="Helvetica Neue"/>
              </a:rPr>
              <a:t>Каждый девятый участник опроса отметил нейтральное отношение со стороны коллектива.</a:t>
            </a:r>
          </a:p>
          <a:p>
            <a:pPr marL="285750" indent="-285750" algn="just" defTabSz="1219170">
              <a:buClr>
                <a:srgbClr val="000000"/>
              </a:buClr>
              <a:buSzPts val="1200"/>
              <a:buFont typeface="Wingdings" panose="05000000000000000000" pitchFamily="2" charset="2"/>
              <a:buChar char="v"/>
              <a:defRPr/>
            </a:pPr>
            <a:endParaRPr lang="ru-RU" kern="0" dirty="0">
              <a:solidFill>
                <a:srgbClr val="505050"/>
              </a:solidFill>
              <a:latin typeface="Times New Roman" panose="02020603050405020304" pitchFamily="18" charset="0"/>
              <a:ea typeface="Helvetica Neue"/>
              <a:cs typeface="Times New Roman" panose="02020603050405020304" pitchFamily="18" charset="0"/>
              <a:sym typeface="Helvetica Neue"/>
            </a:endParaRPr>
          </a:p>
          <a:p>
            <a:pPr marL="285750" indent="-285750" algn="just" defTabSz="1219170">
              <a:buClr>
                <a:srgbClr val="000000"/>
              </a:buClr>
              <a:buSzPts val="1200"/>
              <a:buFont typeface="Wingdings" panose="05000000000000000000" pitchFamily="2" charset="2"/>
              <a:buChar char="v"/>
              <a:defRPr/>
            </a:pPr>
            <a:r>
              <a:rPr lang="ru-RU" kern="0" dirty="0">
                <a:solidFill>
                  <a:srgbClr val="505050"/>
                </a:solidFill>
                <a:latin typeface="Times New Roman" panose="02020603050405020304" pitchFamily="18" charset="0"/>
                <a:ea typeface="Helvetica Neue"/>
                <a:cs typeface="Times New Roman" panose="02020603050405020304" pitchFamily="18" charset="0"/>
                <a:sym typeface="Helvetica Neue"/>
              </a:rPr>
              <a:t>Лишь 5 студентов указали отрицательное отношение коллектива, главным образом первокурсники, образовательной программы «Иностранный язык: два иностранных языка».</a:t>
            </a:r>
          </a:p>
          <a:p>
            <a:pPr algn="just" defTabSz="1219170">
              <a:buClr>
                <a:srgbClr val="000000"/>
              </a:buClr>
              <a:buSzPts val="1200"/>
              <a:defRPr/>
            </a:pPr>
            <a:endParaRPr lang="ru-RU" sz="1600" kern="0" dirty="0">
              <a:solidFill>
                <a:srgbClr val="505050"/>
              </a:solidFill>
              <a:latin typeface="Times New Roman" panose="02020603050405020304" pitchFamily="18" charset="0"/>
              <a:ea typeface="Helvetica Neue"/>
              <a:cs typeface="Times New Roman" panose="02020603050405020304" pitchFamily="18" charset="0"/>
              <a:sym typeface="Helvetica Neue"/>
            </a:endParaRPr>
          </a:p>
          <a:p>
            <a:pPr algn="just" defTabSz="1219170">
              <a:buClr>
                <a:srgbClr val="000000"/>
              </a:buClr>
              <a:buSzPts val="1200"/>
              <a:defRPr/>
            </a:pPr>
            <a:endParaRPr lang="ru-RU" sz="1600" kern="0" dirty="0">
              <a:solidFill>
                <a:srgbClr val="505050"/>
              </a:solidFill>
              <a:latin typeface="Times New Roman" panose="02020603050405020304" pitchFamily="18" charset="0"/>
              <a:ea typeface="Helvetica Neue"/>
              <a:cs typeface="Times New Roman" panose="02020603050405020304" pitchFamily="18" charset="0"/>
              <a:sym typeface="Helvetica Neue"/>
            </a:endParaRPr>
          </a:p>
          <a:p>
            <a:pPr algn="just" defTabSz="1219170">
              <a:buClr>
                <a:srgbClr val="000000"/>
              </a:buClr>
              <a:buSzPts val="1200"/>
              <a:defRPr/>
            </a:pPr>
            <a:endParaRPr lang="ru-RU" sz="1333" kern="0" dirty="0">
              <a:solidFill>
                <a:srgbClr val="505050"/>
              </a:solidFill>
              <a:latin typeface="Helvetica Neue"/>
              <a:ea typeface="Helvetica Neue"/>
              <a:cs typeface="Helvetica Neue"/>
              <a:sym typeface="Helvetica Neue"/>
            </a:endParaRPr>
          </a:p>
          <a:p>
            <a:pPr marL="228594" indent="-228594" algn="just" defTabSz="1219170">
              <a:buClr>
                <a:srgbClr val="000000"/>
              </a:buClr>
              <a:buSzPts val="1200"/>
              <a:buFont typeface="Wingdings" panose="05000000000000000000" pitchFamily="2" charset="2"/>
              <a:buChar char="q"/>
              <a:defRPr/>
            </a:pPr>
            <a:endParaRPr sz="1333" kern="0" dirty="0">
              <a:solidFill>
                <a:srgbClr val="505050"/>
              </a:solidFill>
              <a:latin typeface="Helvetica Neue"/>
              <a:ea typeface="Helvetica Neue"/>
              <a:cs typeface="Helvetica Neue"/>
              <a:sym typeface="Helvetica Neue"/>
            </a:endParaRPr>
          </a:p>
          <a:p>
            <a:pPr algn="just" defTabSz="1219170">
              <a:buClr>
                <a:srgbClr val="000000"/>
              </a:buClr>
              <a:buSzPts val="1200"/>
              <a:defRPr/>
            </a:pPr>
            <a:endParaRPr sz="1333" kern="0" dirty="0">
              <a:solidFill>
                <a:srgbClr val="505050"/>
              </a:solidFill>
              <a:latin typeface="Helvetica Neue"/>
              <a:ea typeface="Helvetica Neue"/>
              <a:cs typeface="Helvetica Neue"/>
              <a:sym typeface="Helvetica Neue"/>
            </a:endParaRPr>
          </a:p>
          <a:p>
            <a:pPr marL="228594" indent="-228594" algn="just" defTabSz="1219170">
              <a:buClr>
                <a:srgbClr val="000000"/>
              </a:buClr>
              <a:buSzPts val="1200"/>
              <a:buFont typeface="Wingdings" panose="05000000000000000000" pitchFamily="2" charset="2"/>
              <a:buChar char="q"/>
              <a:defRPr/>
            </a:pPr>
            <a:endParaRPr sz="1333" kern="0" dirty="0">
              <a:solidFill>
                <a:srgbClr val="505050"/>
              </a:solidFill>
              <a:latin typeface="Helvetica Neue"/>
              <a:ea typeface="Helvetica Neue"/>
              <a:cs typeface="Helvetica Neue"/>
              <a:sym typeface="Helvetica Neue"/>
            </a:endParaRPr>
          </a:p>
          <a:p>
            <a:pPr marL="228594" indent="-228594" algn="just" defTabSz="1219170">
              <a:buClr>
                <a:srgbClr val="000000"/>
              </a:buClr>
              <a:buSzPts val="1200"/>
              <a:buFont typeface="Wingdings" panose="05000000000000000000" pitchFamily="2" charset="2"/>
              <a:buChar char="q"/>
              <a:defRPr/>
            </a:pPr>
            <a:endParaRPr sz="1333" kern="0" dirty="0">
              <a:solidFill>
                <a:srgbClr val="505050"/>
              </a:solidFill>
              <a:latin typeface="Helvetica Neue"/>
              <a:ea typeface="Helvetica Neue"/>
              <a:cs typeface="Helvetica Neue"/>
              <a:sym typeface="Helvetica Neue"/>
            </a:endParaRPr>
          </a:p>
          <a:p>
            <a:pPr algn="just" defTabSz="1219170">
              <a:buClr>
                <a:srgbClr val="000000"/>
              </a:buClr>
              <a:buSzPts val="1200"/>
              <a:defRPr/>
            </a:pPr>
            <a:endParaRPr sz="1333" kern="0" dirty="0">
              <a:solidFill>
                <a:srgbClr val="505050"/>
              </a:solidFill>
              <a:latin typeface="Helvetica Neue"/>
              <a:ea typeface="Helvetica Neue"/>
              <a:cs typeface="Helvetica Neue"/>
              <a:sym typeface="Helvetica Neue"/>
            </a:endParaRPr>
          </a:p>
        </p:txBody>
      </p:sp>
      <p:graphicFrame>
        <p:nvGraphicFramePr>
          <p:cNvPr id="2" name="Диаграмма 1">
            <a:extLst>
              <a:ext uri="{FF2B5EF4-FFF2-40B4-BE49-F238E27FC236}">
                <a16:creationId xmlns:a16="http://schemas.microsoft.com/office/drawing/2014/main" id="{3D9E076A-3994-4AB4-F2ED-DA6493F26872}"/>
              </a:ext>
            </a:extLst>
          </p:cNvPr>
          <p:cNvGraphicFramePr/>
          <p:nvPr>
            <p:extLst>
              <p:ext uri="{D42A27DB-BD31-4B8C-83A1-F6EECF244321}">
                <p14:modId xmlns:p14="http://schemas.microsoft.com/office/powerpoint/2010/main" val="2971773202"/>
              </p:ext>
            </p:extLst>
          </p:nvPr>
        </p:nvGraphicFramePr>
        <p:xfrm>
          <a:off x="531949" y="1894736"/>
          <a:ext cx="5772282" cy="380937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5F4AFB4A-BFB0-44A9-BF04-1BE57BE44650}"/>
              </a:ext>
            </a:extLst>
          </p:cNvPr>
          <p:cNvSpPr txBox="1"/>
          <p:nvPr/>
        </p:nvSpPr>
        <p:spPr>
          <a:xfrm>
            <a:off x="340242" y="170846"/>
            <a:ext cx="8803759" cy="369332"/>
          </a:xfrm>
          <a:prstGeom prst="rect">
            <a:avLst/>
          </a:prstGeom>
          <a:noFill/>
        </p:spPr>
        <p:txBody>
          <a:bodyPr wrap="square">
            <a:spAutoFit/>
          </a:bodyPr>
          <a:lstStyle/>
          <a:p>
            <a:pPr defTabSz="1219170">
              <a:buClr>
                <a:srgbClr val="000000"/>
              </a:buClr>
              <a:defRPr/>
            </a:pPr>
            <a:r>
              <a:rPr lang="ru-RU" sz="1600" kern="0" dirty="0">
                <a:solidFill>
                  <a:srgbClr val="000000"/>
                </a:solidFill>
                <a:latin typeface="Arial"/>
                <a:cs typeface="Arial"/>
                <a:sym typeface="Arial"/>
              </a:rPr>
              <a:t>  </a:t>
            </a:r>
            <a:r>
              <a:rPr lang="ru-RU" kern="0" dirty="0">
                <a:solidFill>
                  <a:srgbClr val="000000"/>
                </a:solidFill>
                <a:latin typeface="Times New Roman" panose="02020603050405020304" pitchFamily="18" charset="0"/>
                <a:cs typeface="Times New Roman" panose="02020603050405020304" pitchFamily="18" charset="0"/>
                <a:sym typeface="Arial"/>
              </a:rPr>
              <a:t>ОТНОШЕНИЕ К УЧЕБНОМУ ПРОЦЕССУ</a:t>
            </a:r>
          </a:p>
        </p:txBody>
      </p:sp>
    </p:spTree>
    <p:extLst>
      <p:ext uri="{BB962C8B-B14F-4D97-AF65-F5344CB8AC3E}">
        <p14:creationId xmlns:p14="http://schemas.microsoft.com/office/powerpoint/2010/main" val="481712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13a709386da_1_22"/>
          <p:cNvSpPr txBox="1">
            <a:spLocks noGrp="1"/>
          </p:cNvSpPr>
          <p:nvPr>
            <p:ph type="sldNum" idx="12"/>
          </p:nvPr>
        </p:nvSpPr>
        <p:spPr>
          <a:xfrm>
            <a:off x="11409045" y="6333135"/>
            <a:ext cx="731600" cy="524800"/>
          </a:xfrm>
          <a:prstGeom prst="rect">
            <a:avLst/>
          </a:prstGeom>
          <a:noFill/>
          <a:ln>
            <a:noFill/>
          </a:ln>
        </p:spPr>
        <p:txBody>
          <a:bodyPr spcFirstLastPara="1" wrap="square" lIns="121900" tIns="121900" rIns="121900" bIns="121900" anchor="t" anchorCtr="0">
            <a:noAutofit/>
          </a:bodyPr>
          <a:lstStyle/>
          <a:p>
            <a:pPr marL="0" marR="0" lvl="0" indent="0" algn="r" defTabSz="1219170" rtl="0" eaLnBrk="1" fontAlgn="auto" latinLnBrk="0" hangingPunct="1">
              <a:lnSpc>
                <a:spcPct val="100000"/>
              </a:lnSpc>
              <a:spcBef>
                <a:spcPts val="0"/>
              </a:spcBef>
              <a:spcAft>
                <a:spcPts val="0"/>
              </a:spcAft>
              <a:buClr>
                <a:srgbClr val="000000"/>
              </a:buClr>
              <a:buSzPts val="1300"/>
              <a:buFont typeface="Arial"/>
              <a:buNone/>
              <a:tabLst/>
              <a:defRPr/>
            </a:pPr>
            <a:fld id="{00000000-1234-1234-1234-123412341234}" type="slidenum">
              <a:rPr kumimoji="0" lang="ru" sz="1733" b="0" i="0" u="none" strike="noStrike" kern="0" cap="none" spc="0" normalizeH="0" baseline="0" noProof="0">
                <a:ln>
                  <a:noFill/>
                </a:ln>
                <a:solidFill>
                  <a:srgbClr val="505050"/>
                </a:solidFill>
                <a:effectLst/>
                <a:highlight>
                  <a:srgbClr val="F3F3F3"/>
                </a:highlight>
                <a:uLnTx/>
                <a:uFillTx/>
                <a:sym typeface="Helvetica Neue"/>
              </a:rPr>
              <a:pPr marL="0" marR="0" lvl="0" indent="0" algn="r" defTabSz="1219170" rtl="0" eaLnBrk="1" fontAlgn="auto" latinLnBrk="0" hangingPunct="1">
                <a:lnSpc>
                  <a:spcPct val="100000"/>
                </a:lnSpc>
                <a:spcBef>
                  <a:spcPts val="0"/>
                </a:spcBef>
                <a:spcAft>
                  <a:spcPts val="0"/>
                </a:spcAft>
                <a:buClr>
                  <a:srgbClr val="000000"/>
                </a:buClr>
                <a:buSzPts val="1300"/>
                <a:buFont typeface="Arial"/>
                <a:buNone/>
                <a:tabLst/>
                <a:defRPr/>
              </a:pPr>
              <a:t>11</a:t>
            </a:fld>
            <a:endParaRPr kumimoji="0" sz="1733" b="0" i="0" u="none" strike="noStrike" kern="0" cap="none" spc="0" normalizeH="0" baseline="0" noProof="0">
              <a:ln>
                <a:noFill/>
              </a:ln>
              <a:solidFill>
                <a:srgbClr val="505050"/>
              </a:solidFill>
              <a:effectLst/>
              <a:highlight>
                <a:srgbClr val="F3F3F3"/>
              </a:highlight>
              <a:uLnTx/>
              <a:uFillTx/>
              <a:latin typeface="Helvetica Neue"/>
              <a:sym typeface="Helvetica Neue"/>
            </a:endParaRPr>
          </a:p>
        </p:txBody>
      </p:sp>
      <p:sp>
        <p:nvSpPr>
          <p:cNvPr id="238" name="Google Shape;238;g13a709386da_1_22"/>
          <p:cNvSpPr txBox="1"/>
          <p:nvPr/>
        </p:nvSpPr>
        <p:spPr>
          <a:xfrm>
            <a:off x="551585" y="1324560"/>
            <a:ext cx="5302400" cy="471948"/>
          </a:xfrm>
          <a:prstGeom prst="rect">
            <a:avLst/>
          </a:prstGeom>
          <a:noFill/>
          <a:ln>
            <a:noFill/>
          </a:ln>
        </p:spPr>
        <p:txBody>
          <a:bodyPr spcFirstLastPara="1" wrap="square" lIns="121900" tIns="121900" rIns="121900" bIns="121900" anchor="t" anchorCtr="0">
            <a:spAutoFit/>
          </a:bodyPr>
          <a:lstStyle/>
          <a:p>
            <a:pPr marL="0" marR="0" lvl="0" indent="0" algn="ctr" defTabSz="1219170" rtl="0" eaLnBrk="1" fontAlgn="auto" latinLnBrk="0" hangingPunct="1">
              <a:lnSpc>
                <a:spcPct val="100000"/>
              </a:lnSpc>
              <a:spcBef>
                <a:spcPts val="0"/>
              </a:spcBef>
              <a:spcAft>
                <a:spcPts val="0"/>
              </a:spcAft>
              <a:buClr>
                <a:srgbClr val="000000"/>
              </a:buClr>
              <a:buSzPts val="1100"/>
              <a:buFontTx/>
              <a:buNone/>
              <a:tabLst/>
              <a:defRPr/>
            </a:pPr>
            <a:endParaRPr kumimoji="0" sz="1467" b="1"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p:sp>
        <p:nvSpPr>
          <p:cNvPr id="239" name="Google Shape;239;g13a709386da_1_22"/>
          <p:cNvSpPr txBox="1"/>
          <p:nvPr/>
        </p:nvSpPr>
        <p:spPr>
          <a:xfrm>
            <a:off x="6096000" y="2314575"/>
            <a:ext cx="5519074" cy="2557463"/>
          </a:xfrm>
          <a:prstGeom prst="rect">
            <a:avLst/>
          </a:prstGeom>
          <a:noFill/>
          <a:ln>
            <a:noFill/>
          </a:ln>
        </p:spPr>
        <p:txBody>
          <a:bodyPr spcFirstLastPara="1" wrap="square" lIns="121900" tIns="121900" rIns="121900" bIns="121900" anchor="t" anchorCtr="0">
            <a:noAutofit/>
          </a:bodyPr>
          <a:lstStyle/>
          <a:p>
            <a:pPr marL="285750" marR="0" lvl="0" indent="-285750" algn="just" defTabSz="1219170" rtl="0" eaLnBrk="1" fontAlgn="auto" latinLnBrk="0" hangingPunct="1">
              <a:lnSpc>
                <a:spcPct val="100000"/>
              </a:lnSpc>
              <a:spcBef>
                <a:spcPts val="0"/>
              </a:spcBef>
              <a:spcAft>
                <a:spcPts val="0"/>
              </a:spcAft>
              <a:buClr>
                <a:srgbClr val="000000"/>
              </a:buClr>
              <a:buSzPts val="1200"/>
              <a:buFont typeface="Wingdings" panose="05000000000000000000" pitchFamily="2" charset="2"/>
              <a:buChar char="v"/>
              <a:tabLst/>
              <a:defRPr/>
            </a:pPr>
            <a:r>
              <a:rPr lang="ru-RU" kern="0" dirty="0">
                <a:solidFill>
                  <a:srgbClr val="505050"/>
                </a:solidFill>
                <a:latin typeface="Times New Roman" panose="02020603050405020304" pitchFamily="18" charset="0"/>
                <a:ea typeface="Helvetica Neue"/>
                <a:cs typeface="Times New Roman" panose="02020603050405020304" pitchFamily="18" charset="0"/>
                <a:sym typeface="Helvetica Neue"/>
              </a:rPr>
              <a:t>Доминантное большинство удовлетворено организацией и проведением практик.</a:t>
            </a:r>
          </a:p>
          <a:p>
            <a:pPr marL="285750" marR="0" lvl="0" indent="-285750" algn="just" defTabSz="1219170" rtl="0" eaLnBrk="1" fontAlgn="auto" latinLnBrk="0" hangingPunct="1">
              <a:lnSpc>
                <a:spcPct val="100000"/>
              </a:lnSpc>
              <a:spcBef>
                <a:spcPts val="0"/>
              </a:spcBef>
              <a:spcAft>
                <a:spcPts val="0"/>
              </a:spcAft>
              <a:buClr>
                <a:srgbClr val="000000"/>
              </a:buClr>
              <a:buSzPts val="1200"/>
              <a:buFont typeface="Wingdings" panose="05000000000000000000" pitchFamily="2" charset="2"/>
              <a:buChar char="v"/>
              <a:tabLst/>
              <a:defRPr/>
            </a:pPr>
            <a:endParaRPr lang="ru-RU" kern="0" dirty="0">
              <a:solidFill>
                <a:srgbClr val="505050"/>
              </a:solidFill>
              <a:latin typeface="Times New Roman" panose="02020603050405020304" pitchFamily="18" charset="0"/>
              <a:ea typeface="Helvetica Neue"/>
              <a:cs typeface="Times New Roman" panose="02020603050405020304" pitchFamily="18" charset="0"/>
              <a:sym typeface="Helvetica Neue"/>
            </a:endParaRPr>
          </a:p>
          <a:p>
            <a:pPr marL="285750" marR="0" lvl="0" indent="-285750" algn="just" defTabSz="1219170" rtl="0" eaLnBrk="1" fontAlgn="auto" latinLnBrk="0" hangingPunct="1">
              <a:lnSpc>
                <a:spcPct val="100000"/>
              </a:lnSpc>
              <a:spcBef>
                <a:spcPts val="0"/>
              </a:spcBef>
              <a:spcAft>
                <a:spcPts val="0"/>
              </a:spcAft>
              <a:buClr>
                <a:srgbClr val="000000"/>
              </a:buClr>
              <a:buSzPts val="1200"/>
              <a:buFont typeface="Wingdings" panose="05000000000000000000" pitchFamily="2" charset="2"/>
              <a:buChar char="v"/>
              <a:tabLst/>
              <a:defRPr/>
            </a:pPr>
            <a:r>
              <a:rPr lang="ru-RU" kern="0" dirty="0">
                <a:solidFill>
                  <a:srgbClr val="505050"/>
                </a:solidFill>
                <a:latin typeface="Times New Roman" panose="02020603050405020304" pitchFamily="18" charset="0"/>
                <a:ea typeface="Helvetica Neue"/>
                <a:cs typeface="Times New Roman" panose="02020603050405020304" pitchFamily="18" charset="0"/>
                <a:sym typeface="Helvetica Neue"/>
              </a:rPr>
              <a:t>Уровень критического отношения составляет 13%. Это студенты, которых в большей или меньшей степени не удовлетворяют организация и проведение практик. Среди них чаще встречаются второкурсники, образовательной программы «Иностранный язык: два иностранных языка».</a:t>
            </a:r>
          </a:p>
          <a:p>
            <a:pPr marR="0" lvl="0" algn="just" defTabSz="1219170" rtl="0" eaLnBrk="1" fontAlgn="auto" latinLnBrk="0" hangingPunct="1">
              <a:lnSpc>
                <a:spcPct val="100000"/>
              </a:lnSpc>
              <a:spcBef>
                <a:spcPts val="0"/>
              </a:spcBef>
              <a:spcAft>
                <a:spcPts val="0"/>
              </a:spcAft>
              <a:buClr>
                <a:srgbClr val="000000"/>
              </a:buClr>
              <a:buSzPts val="1200"/>
              <a:tabLst/>
              <a:defRPr/>
            </a:pPr>
            <a:endParaRPr kumimoji="0" lang="ru-RU" sz="1600" b="0" i="0" u="none" strike="noStrike" kern="0" cap="none" spc="0" normalizeH="0" baseline="0" noProof="0" dirty="0">
              <a:ln>
                <a:noFill/>
              </a:ln>
              <a:solidFill>
                <a:srgbClr val="505050"/>
              </a:solidFill>
              <a:effectLst/>
              <a:uLnTx/>
              <a:uFillTx/>
              <a:latin typeface="Times New Roman" panose="02020603050405020304" pitchFamily="18" charset="0"/>
              <a:ea typeface="Helvetica Neue"/>
              <a:cs typeface="Times New Roman" panose="02020603050405020304" pitchFamily="18" charset="0"/>
              <a:sym typeface="Helvetica Neue"/>
            </a:endParaRPr>
          </a:p>
          <a:p>
            <a:pPr marL="228594" marR="0" lvl="0" indent="-228594" algn="just" defTabSz="1219170" rtl="0" eaLnBrk="1" fontAlgn="auto" latinLnBrk="0" hangingPunct="1">
              <a:lnSpc>
                <a:spcPct val="100000"/>
              </a:lnSpc>
              <a:spcBef>
                <a:spcPts val="0"/>
              </a:spcBef>
              <a:spcAft>
                <a:spcPts val="0"/>
              </a:spcAft>
              <a:buClr>
                <a:srgbClr val="000000"/>
              </a:buClr>
              <a:buSzPts val="1200"/>
              <a:buFont typeface="Wingdings" panose="05000000000000000000" pitchFamily="2" charset="2"/>
              <a:buChar char="ü"/>
              <a:tabLst/>
              <a:defRPr/>
            </a:pPr>
            <a:endParaRPr kumimoji="0" lang="ru-RU" sz="1600" b="0" i="0" u="none" strike="noStrike" kern="0" cap="none" spc="0" normalizeH="0" baseline="0" noProof="0" dirty="0">
              <a:ln>
                <a:noFill/>
              </a:ln>
              <a:solidFill>
                <a:srgbClr val="505050"/>
              </a:solidFill>
              <a:effectLst/>
              <a:uLnTx/>
              <a:uFillTx/>
              <a:latin typeface="Times New Roman" panose="02020603050405020304" pitchFamily="18" charset="0"/>
              <a:ea typeface="Helvetica Neue"/>
              <a:cs typeface="Times New Roman" panose="02020603050405020304" pitchFamily="18" charset="0"/>
              <a:sym typeface="Helvetica Neue"/>
            </a:endParaRPr>
          </a:p>
          <a:p>
            <a:pPr marL="228594" marR="0" lvl="0" indent="-228594" algn="just" defTabSz="1219170" rtl="0" eaLnBrk="1" fontAlgn="auto" latinLnBrk="0" hangingPunct="1">
              <a:lnSpc>
                <a:spcPct val="100000"/>
              </a:lnSpc>
              <a:spcBef>
                <a:spcPts val="0"/>
              </a:spcBef>
              <a:spcAft>
                <a:spcPts val="0"/>
              </a:spcAft>
              <a:buClr>
                <a:srgbClr val="000000"/>
              </a:buClr>
              <a:buSzPts val="1200"/>
              <a:buFont typeface="Wingdings" panose="05000000000000000000" pitchFamily="2" charset="2"/>
              <a:buChar char="q"/>
              <a:tabLst/>
              <a:defRPr/>
            </a:pPr>
            <a:endParaRPr kumimoji="0" lang="ru-RU" sz="1600" b="0" i="0" u="none" strike="noStrike" kern="0" cap="none" spc="0" normalizeH="0" baseline="0" noProof="0" dirty="0">
              <a:ln>
                <a:noFill/>
              </a:ln>
              <a:solidFill>
                <a:srgbClr val="505050"/>
              </a:solidFill>
              <a:effectLst/>
              <a:uLnTx/>
              <a:uFillTx/>
              <a:latin typeface="Times New Roman" panose="02020603050405020304" pitchFamily="18" charset="0"/>
              <a:ea typeface="Helvetica Neue"/>
              <a:cs typeface="Times New Roman" panose="02020603050405020304" pitchFamily="18" charset="0"/>
              <a:sym typeface="Helvetica Neue"/>
            </a:endParaRPr>
          </a:p>
          <a:p>
            <a:pPr marL="0" marR="0" lvl="0" indent="0" algn="just" defTabSz="1219170" rtl="0" eaLnBrk="1" fontAlgn="auto" latinLnBrk="0" hangingPunct="1">
              <a:lnSpc>
                <a:spcPct val="100000"/>
              </a:lnSpc>
              <a:spcBef>
                <a:spcPts val="0"/>
              </a:spcBef>
              <a:spcAft>
                <a:spcPts val="0"/>
              </a:spcAft>
              <a:buClr>
                <a:srgbClr val="000000"/>
              </a:buClr>
              <a:buSzPts val="1200"/>
              <a:buFontTx/>
              <a:buNone/>
              <a:tabLst/>
              <a:defRPr/>
            </a:pPr>
            <a:endParaRPr kumimoji="0" sz="1333" b="0" i="0" u="none" strike="noStrike" kern="0" cap="none" spc="0" normalizeH="0" baseline="0" noProof="0" dirty="0">
              <a:ln>
                <a:noFill/>
              </a:ln>
              <a:solidFill>
                <a:srgbClr val="505050"/>
              </a:solidFill>
              <a:effectLst/>
              <a:uLnTx/>
              <a:uFillTx/>
              <a:latin typeface="Helvetica Neue"/>
              <a:ea typeface="Helvetica Neue"/>
              <a:cs typeface="Helvetica Neue"/>
              <a:sym typeface="Helvetica Neue"/>
            </a:endParaRPr>
          </a:p>
          <a:p>
            <a:pPr marL="0" marR="0" lvl="0" indent="0" algn="just" defTabSz="1219170" rtl="0" eaLnBrk="1" fontAlgn="auto" latinLnBrk="0" hangingPunct="1">
              <a:lnSpc>
                <a:spcPct val="100000"/>
              </a:lnSpc>
              <a:spcBef>
                <a:spcPts val="0"/>
              </a:spcBef>
              <a:spcAft>
                <a:spcPts val="0"/>
              </a:spcAft>
              <a:buClr>
                <a:srgbClr val="000000"/>
              </a:buClr>
              <a:buSzPts val="1200"/>
              <a:buFontTx/>
              <a:buNone/>
              <a:tabLst/>
              <a:defRPr/>
            </a:pPr>
            <a:endParaRPr kumimoji="0" sz="1333" b="0" i="0" u="none" strike="noStrike" kern="0" cap="none" spc="0" normalizeH="0" baseline="0" noProof="0" dirty="0">
              <a:ln>
                <a:noFill/>
              </a:ln>
              <a:solidFill>
                <a:srgbClr val="242424"/>
              </a:solidFill>
              <a:effectLst/>
              <a:uLnTx/>
              <a:uFillTx/>
              <a:latin typeface="Helvetica Neue"/>
              <a:ea typeface="Helvetica Neue"/>
              <a:cs typeface="Helvetica Neue"/>
              <a:sym typeface="Helvetica Neue"/>
            </a:endParaRPr>
          </a:p>
        </p:txBody>
      </p:sp>
      <p:sp>
        <p:nvSpPr>
          <p:cNvPr id="240" name="Google Shape;240;g13a709386da_1_22"/>
          <p:cNvSpPr txBox="1"/>
          <p:nvPr/>
        </p:nvSpPr>
        <p:spPr>
          <a:xfrm>
            <a:off x="240392" y="636234"/>
            <a:ext cx="5650821" cy="800179"/>
          </a:xfrm>
          <a:prstGeom prst="rect">
            <a:avLst/>
          </a:prstGeom>
          <a:noFill/>
          <a:ln>
            <a:noFill/>
          </a:ln>
        </p:spPr>
        <p:txBody>
          <a:bodyPr spcFirstLastPara="1" wrap="square" lIns="121900" tIns="121900" rIns="121900" bIns="121900" anchor="t" anchorCtr="0">
            <a:spAutoFit/>
          </a:bodyPr>
          <a:lstStyle/>
          <a:p>
            <a:pPr marL="0" marR="0" lvl="0" indent="0" algn="ctr" defTabSz="1219170" rtl="0" eaLnBrk="1" fontAlgn="auto" latinLnBrk="0" hangingPunct="1">
              <a:lnSpc>
                <a:spcPct val="100000"/>
              </a:lnSpc>
              <a:spcBef>
                <a:spcPts val="0"/>
              </a:spcBef>
              <a:spcAft>
                <a:spcPts val="0"/>
              </a:spcAft>
              <a:buClr>
                <a:srgbClr val="000000"/>
              </a:buClr>
              <a:buSzPts val="1000"/>
              <a:buFontTx/>
              <a:buNone/>
              <a:tabLst/>
              <a:defRPr/>
            </a:pPr>
            <a:r>
              <a:rPr kumimoji="0" lang="ru-RU" b="1" i="0" u="none" strike="noStrike" kern="0" cap="none" spc="0" normalizeH="0" baseline="0" noProof="0" dirty="0">
                <a:ln>
                  <a:noFill/>
                </a:ln>
                <a:effectLst/>
                <a:uLnTx/>
                <a:uFillTx/>
                <a:latin typeface="Times New Roman" panose="02020603050405020304" pitchFamily="18" charset="0"/>
                <a:ea typeface="Helvetica Neue"/>
                <a:cs typeface="Times New Roman" panose="02020603050405020304" pitchFamily="18" charset="0"/>
                <a:sym typeface="Helvetica Neue"/>
              </a:rPr>
              <a:t>Удовлетворяет ли Вас организация и проведение практик? (% от числа опрошенных)</a:t>
            </a:r>
            <a:endParaRPr kumimoji="0" b="1" i="0" u="none" strike="noStrike" kern="0" cap="none" spc="0" normalizeH="0" baseline="0" noProof="0" dirty="0">
              <a:ln>
                <a:noFill/>
              </a:ln>
              <a:effectLst/>
              <a:uLnTx/>
              <a:uFillTx/>
              <a:latin typeface="Times New Roman" panose="02020603050405020304" pitchFamily="18" charset="0"/>
              <a:ea typeface="Helvetica Neue"/>
              <a:cs typeface="Times New Roman" panose="02020603050405020304" pitchFamily="18" charset="0"/>
              <a:sym typeface="Helvetica Neue"/>
            </a:endParaRPr>
          </a:p>
        </p:txBody>
      </p:sp>
      <p:sp>
        <p:nvSpPr>
          <p:cNvPr id="2" name="TextBox 1">
            <a:extLst>
              <a:ext uri="{FF2B5EF4-FFF2-40B4-BE49-F238E27FC236}">
                <a16:creationId xmlns:a16="http://schemas.microsoft.com/office/drawing/2014/main" id="{10095478-1277-40A6-923C-6788ACE049AC}"/>
              </a:ext>
            </a:extLst>
          </p:cNvPr>
          <p:cNvSpPr txBox="1"/>
          <p:nvPr/>
        </p:nvSpPr>
        <p:spPr>
          <a:xfrm>
            <a:off x="457067" y="141768"/>
            <a:ext cx="11550635" cy="36933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ru-RU"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ОТНОШЕНИЕ К КОРРУПЦИИ</a:t>
            </a:r>
          </a:p>
        </p:txBody>
      </p:sp>
      <p:graphicFrame>
        <p:nvGraphicFramePr>
          <p:cNvPr id="8" name="Диаграмма 7">
            <a:extLst>
              <a:ext uri="{FF2B5EF4-FFF2-40B4-BE49-F238E27FC236}">
                <a16:creationId xmlns:a16="http://schemas.microsoft.com/office/drawing/2014/main" id="{825AEFB1-BDDF-444D-9E19-0579B49E58B2}"/>
              </a:ext>
            </a:extLst>
          </p:cNvPr>
          <p:cNvGraphicFramePr/>
          <p:nvPr>
            <p:extLst>
              <p:ext uri="{D42A27DB-BD31-4B8C-83A1-F6EECF244321}">
                <p14:modId xmlns:p14="http://schemas.microsoft.com/office/powerpoint/2010/main" val="199429802"/>
              </p:ext>
            </p:extLst>
          </p:nvPr>
        </p:nvGraphicFramePr>
        <p:xfrm>
          <a:off x="240392" y="1746211"/>
          <a:ext cx="5519075" cy="44755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60584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d40a283929_1_1"/>
          <p:cNvSpPr txBox="1"/>
          <p:nvPr/>
        </p:nvSpPr>
        <p:spPr>
          <a:xfrm>
            <a:off x="2354500" y="2485001"/>
            <a:ext cx="7391200" cy="656614"/>
          </a:xfrm>
          <a:prstGeom prst="rect">
            <a:avLst/>
          </a:prstGeom>
          <a:noFill/>
          <a:ln>
            <a:noFill/>
          </a:ln>
        </p:spPr>
        <p:txBody>
          <a:bodyPr spcFirstLastPara="1" wrap="square" lIns="121900" tIns="121900" rIns="121900" bIns="121900" anchor="t" anchorCtr="0">
            <a:spAutoFit/>
          </a:bodyPr>
          <a:lstStyle/>
          <a:p>
            <a:pPr marL="0" marR="0" lvl="0" indent="0" algn="ctr" defTabSz="1219170" rtl="0" eaLnBrk="1" fontAlgn="auto" latinLnBrk="0" hangingPunct="1">
              <a:lnSpc>
                <a:spcPct val="100000"/>
              </a:lnSpc>
              <a:spcBef>
                <a:spcPts val="0"/>
              </a:spcBef>
              <a:spcAft>
                <a:spcPts val="0"/>
              </a:spcAft>
              <a:buClr>
                <a:srgbClr val="000000"/>
              </a:buClr>
              <a:buSzPts val="2400"/>
              <a:buFontTx/>
              <a:buNone/>
              <a:tabLst/>
              <a:defRPr/>
            </a:pPr>
            <a:endParaRPr kumimoji="0" sz="2667" b="0" i="0" u="none" strike="noStrike" kern="0" cap="none" spc="0" normalizeH="0" baseline="0" noProof="0">
              <a:ln>
                <a:noFill/>
              </a:ln>
              <a:solidFill>
                <a:srgbClr val="434343"/>
              </a:solidFill>
              <a:effectLst/>
              <a:uLnTx/>
              <a:uFillTx/>
              <a:latin typeface="Helvetica Neue"/>
              <a:ea typeface="Helvetica Neue"/>
              <a:cs typeface="Helvetica Neue"/>
              <a:sym typeface="Helvetica Neue"/>
            </a:endParaRPr>
          </a:p>
        </p:txBody>
      </p:sp>
      <p:sp>
        <p:nvSpPr>
          <p:cNvPr id="181" name="Google Shape;181;gd40a283929_1_1"/>
          <p:cNvSpPr txBox="1">
            <a:spLocks noGrp="1"/>
          </p:cNvSpPr>
          <p:nvPr>
            <p:ph type="sldNum" idx="12"/>
          </p:nvPr>
        </p:nvSpPr>
        <p:spPr>
          <a:xfrm>
            <a:off x="11409045" y="6333135"/>
            <a:ext cx="731600" cy="524800"/>
          </a:xfrm>
          <a:prstGeom prst="rect">
            <a:avLst/>
          </a:prstGeom>
          <a:noFill/>
          <a:ln>
            <a:noFill/>
          </a:ln>
        </p:spPr>
        <p:txBody>
          <a:bodyPr spcFirstLastPara="1" wrap="square" lIns="121900" tIns="121900" rIns="121900" bIns="121900" anchor="t" anchorCtr="0">
            <a:noAutofit/>
          </a:bodyPr>
          <a:lstStyle/>
          <a:p>
            <a:pPr marL="0" marR="0" lvl="0" indent="0" algn="r" defTabSz="1219170" rtl="0" eaLnBrk="1" fontAlgn="auto" latinLnBrk="0" hangingPunct="1">
              <a:lnSpc>
                <a:spcPct val="100000"/>
              </a:lnSpc>
              <a:spcBef>
                <a:spcPts val="0"/>
              </a:spcBef>
              <a:spcAft>
                <a:spcPts val="0"/>
              </a:spcAft>
              <a:buClr>
                <a:srgbClr val="000000"/>
              </a:buClr>
              <a:buSzPts val="1300"/>
              <a:buFont typeface="Arial"/>
              <a:buNone/>
              <a:tabLst/>
              <a:defRPr/>
            </a:pPr>
            <a:fld id="{00000000-1234-1234-1234-123412341234}" type="slidenum">
              <a:rPr kumimoji="0" lang="ru" sz="1733" b="0" i="0" u="none" strike="noStrike" kern="0" cap="none" spc="0" normalizeH="0" baseline="0" noProof="0">
                <a:ln>
                  <a:noFill/>
                </a:ln>
                <a:solidFill>
                  <a:srgbClr val="505050"/>
                </a:solidFill>
                <a:effectLst/>
                <a:uLnTx/>
                <a:uFillTx/>
                <a:latin typeface="Helvetica Neue"/>
                <a:sym typeface="Helvetica Neue"/>
              </a:rPr>
              <a:pPr marL="0" marR="0" lvl="0" indent="0" algn="r" defTabSz="1219170" rtl="0" eaLnBrk="1" fontAlgn="auto" latinLnBrk="0" hangingPunct="1">
                <a:lnSpc>
                  <a:spcPct val="100000"/>
                </a:lnSpc>
                <a:spcBef>
                  <a:spcPts val="0"/>
                </a:spcBef>
                <a:spcAft>
                  <a:spcPts val="0"/>
                </a:spcAft>
                <a:buClr>
                  <a:srgbClr val="000000"/>
                </a:buClr>
                <a:buSzPts val="1300"/>
                <a:buFont typeface="Arial"/>
                <a:buNone/>
                <a:tabLst/>
                <a:defRPr/>
              </a:pPr>
              <a:t>12</a:t>
            </a:fld>
            <a:endParaRPr kumimoji="0" sz="1733" b="0" i="0" u="none" strike="noStrike" kern="0" cap="none" spc="0" normalizeH="0" baseline="0" noProof="0">
              <a:ln>
                <a:noFill/>
              </a:ln>
              <a:solidFill>
                <a:srgbClr val="505050"/>
              </a:solidFill>
              <a:effectLst/>
              <a:uLnTx/>
              <a:uFillTx/>
              <a:latin typeface="Helvetica Neue"/>
              <a:sym typeface="Helvetica Neue"/>
            </a:endParaRPr>
          </a:p>
        </p:txBody>
      </p:sp>
      <p:sp>
        <p:nvSpPr>
          <p:cNvPr id="2" name="TextBox 1">
            <a:extLst>
              <a:ext uri="{FF2B5EF4-FFF2-40B4-BE49-F238E27FC236}">
                <a16:creationId xmlns:a16="http://schemas.microsoft.com/office/drawing/2014/main" id="{B72CAE42-5BAF-451B-87DC-328CA9B23CFA}"/>
              </a:ext>
            </a:extLst>
          </p:cNvPr>
          <p:cNvSpPr txBox="1"/>
          <p:nvPr/>
        </p:nvSpPr>
        <p:spPr>
          <a:xfrm>
            <a:off x="0" y="101600"/>
            <a:ext cx="11698515" cy="369332"/>
          </a:xfrm>
          <a:prstGeom prst="rect">
            <a:avLst/>
          </a:prstGeom>
          <a:noFill/>
        </p:spPr>
        <p:txBody>
          <a:bodyPr wrap="square" rtlCol="0">
            <a:spAutoFit/>
          </a:bodyPr>
          <a:lstStyle/>
          <a:p>
            <a:r>
              <a:rPr lang="ru-RU" dirty="0"/>
              <a:t>        </a:t>
            </a:r>
            <a:r>
              <a:rPr lang="ru-RU" dirty="0">
                <a:latin typeface="Times New Roman" panose="02020603050405020304" pitchFamily="18" charset="0"/>
                <a:cs typeface="Times New Roman" panose="02020603050405020304" pitchFamily="18" charset="0"/>
              </a:rPr>
              <a:t>ПРЕДЛОЖЕНИЯ СТУДЕНТОВ ПО УЛУЧШЕНИЮ ОРГАНИЗАЦИИ И ПРОВЕДЕНИЯ ПРАКТИК В ВУЗЕ</a:t>
            </a:r>
          </a:p>
        </p:txBody>
      </p:sp>
      <p:sp>
        <p:nvSpPr>
          <p:cNvPr id="3" name="TextBox 2">
            <a:extLst>
              <a:ext uri="{FF2B5EF4-FFF2-40B4-BE49-F238E27FC236}">
                <a16:creationId xmlns:a16="http://schemas.microsoft.com/office/drawing/2014/main" id="{7D28635F-A7D8-4065-961A-75816E5A7D75}"/>
              </a:ext>
            </a:extLst>
          </p:cNvPr>
          <p:cNvSpPr txBox="1"/>
          <p:nvPr/>
        </p:nvSpPr>
        <p:spPr>
          <a:xfrm>
            <a:off x="420914" y="957943"/>
            <a:ext cx="11582399" cy="4278094"/>
          </a:xfrm>
          <a:prstGeom prst="rect">
            <a:avLst/>
          </a:prstGeom>
          <a:noFill/>
        </p:spPr>
        <p:txBody>
          <a:bodyPr wrap="square" rtlCol="0">
            <a:spAutoFit/>
          </a:bodyPr>
          <a:lstStyle/>
          <a:p>
            <a:pPr marL="285750" indent="-285750">
              <a:buFont typeface="Wingdings" panose="05000000000000000000" pitchFamily="2" charset="2"/>
              <a:buChar char="§"/>
            </a:pPr>
            <a:r>
              <a:rPr lang="ru-RU" b="0" i="0" dirty="0">
                <a:solidFill>
                  <a:srgbClr val="212121"/>
                </a:solidFill>
                <a:effectLst/>
                <a:latin typeface="Times New Roman" panose="02020603050405020304" pitchFamily="18" charset="0"/>
                <a:cs typeface="Times New Roman" panose="02020603050405020304" pitchFamily="18" charset="0"/>
              </a:rPr>
              <a:t>Касательно специальности «Казахский язык и литература» я бы хотела побывать на практике не только в школе, но и в других местах. Например, как будущие филологи мы бы могли работать и в редакциях. Я бы хотела побывать на практике в редакции.</a:t>
            </a:r>
          </a:p>
          <a:p>
            <a:pPr marL="285750" indent="-285750">
              <a:buFont typeface="Wingdings" panose="05000000000000000000" pitchFamily="2" charset="2"/>
              <a:buChar char="§"/>
            </a:pPr>
            <a:r>
              <a:rPr lang="ru-RU" b="0" i="0" dirty="0" err="1">
                <a:solidFill>
                  <a:srgbClr val="212121"/>
                </a:solidFill>
                <a:effectLst/>
                <a:latin typeface="Times New Roman" panose="02020603050405020304" pitchFamily="18" charset="0"/>
                <a:cs typeface="Times New Roman" panose="02020603050405020304" pitchFamily="18" charset="0"/>
              </a:rPr>
              <a:t>Студенттердің</a:t>
            </a:r>
            <a:r>
              <a:rPr lang="ru-RU" b="0" i="0" dirty="0">
                <a:solidFill>
                  <a:srgbClr val="212121"/>
                </a:solidFill>
                <a:effectLst/>
                <a:latin typeface="Times New Roman" panose="02020603050405020304" pitchFamily="18" charset="0"/>
                <a:cs typeface="Times New Roman" panose="02020603050405020304" pitchFamily="18" charset="0"/>
              </a:rPr>
              <a:t> </a:t>
            </a:r>
            <a:r>
              <a:rPr lang="ru-RU" b="0" i="0" dirty="0" err="1">
                <a:solidFill>
                  <a:srgbClr val="212121"/>
                </a:solidFill>
                <a:effectLst/>
                <a:latin typeface="Times New Roman" panose="02020603050405020304" pitchFamily="18" charset="0"/>
                <a:cs typeface="Times New Roman" panose="02020603050405020304" pitchFamily="18" charset="0"/>
              </a:rPr>
              <a:t>кері</a:t>
            </a:r>
            <a:r>
              <a:rPr lang="ru-RU" b="0" i="0" dirty="0">
                <a:solidFill>
                  <a:srgbClr val="212121"/>
                </a:solidFill>
                <a:effectLst/>
                <a:latin typeface="Times New Roman" panose="02020603050405020304" pitchFamily="18" charset="0"/>
                <a:cs typeface="Times New Roman" panose="02020603050405020304" pitchFamily="18" charset="0"/>
              </a:rPr>
              <a:t> </a:t>
            </a:r>
            <a:r>
              <a:rPr lang="ru-RU" b="0" i="0" dirty="0" err="1">
                <a:solidFill>
                  <a:srgbClr val="212121"/>
                </a:solidFill>
                <a:effectLst/>
                <a:latin typeface="Times New Roman" panose="02020603050405020304" pitchFamily="18" charset="0"/>
                <a:cs typeface="Times New Roman" panose="02020603050405020304" pitchFamily="18" charset="0"/>
              </a:rPr>
              <a:t>байланысын</a:t>
            </a:r>
            <a:r>
              <a:rPr lang="ru-RU" b="0" i="0" dirty="0">
                <a:solidFill>
                  <a:srgbClr val="212121"/>
                </a:solidFill>
                <a:effectLst/>
                <a:latin typeface="Times New Roman" panose="02020603050405020304" pitchFamily="18" charset="0"/>
                <a:cs typeface="Times New Roman" panose="02020603050405020304" pitchFamily="18" charset="0"/>
              </a:rPr>
              <a:t> </a:t>
            </a:r>
            <a:r>
              <a:rPr lang="ru-RU" b="0" i="0" dirty="0" err="1">
                <a:solidFill>
                  <a:srgbClr val="212121"/>
                </a:solidFill>
                <a:effectLst/>
                <a:latin typeface="Times New Roman" panose="02020603050405020304" pitchFamily="18" charset="0"/>
                <a:cs typeface="Times New Roman" panose="02020603050405020304" pitchFamily="18" charset="0"/>
              </a:rPr>
              <a:t>жинау</a:t>
            </a:r>
            <a:r>
              <a:rPr lang="ru-RU" b="0" i="0" dirty="0">
                <a:solidFill>
                  <a:srgbClr val="212121"/>
                </a:solidFill>
                <a:effectLst/>
                <a:latin typeface="Times New Roman" panose="02020603050405020304" pitchFamily="18" charset="0"/>
                <a:cs typeface="Times New Roman" panose="02020603050405020304" pitchFamily="18" charset="0"/>
              </a:rPr>
              <a:t>: </a:t>
            </a:r>
            <a:r>
              <a:rPr lang="ru-RU" b="0" i="0" dirty="0" err="1">
                <a:solidFill>
                  <a:srgbClr val="212121"/>
                </a:solidFill>
                <a:effectLst/>
                <a:latin typeface="Times New Roman" panose="02020603050405020304" pitchFamily="18" charset="0"/>
                <a:cs typeface="Times New Roman" panose="02020603050405020304" pitchFamily="18" charset="0"/>
              </a:rPr>
              <a:t>тәжірибе</a:t>
            </a:r>
            <a:r>
              <a:rPr lang="ru-RU" b="0" i="0" dirty="0">
                <a:solidFill>
                  <a:srgbClr val="212121"/>
                </a:solidFill>
                <a:effectLst/>
                <a:latin typeface="Times New Roman" panose="02020603050405020304" pitchFamily="18" charset="0"/>
                <a:cs typeface="Times New Roman" panose="02020603050405020304" pitchFamily="18" charset="0"/>
              </a:rPr>
              <a:t> </a:t>
            </a:r>
            <a:r>
              <a:rPr lang="ru-RU" b="0" i="0" dirty="0" err="1">
                <a:solidFill>
                  <a:srgbClr val="212121"/>
                </a:solidFill>
                <a:effectLst/>
                <a:latin typeface="Times New Roman" panose="02020603050405020304" pitchFamily="18" charset="0"/>
                <a:cs typeface="Times New Roman" panose="02020603050405020304" pitchFamily="18" charset="0"/>
              </a:rPr>
              <a:t>процесі</a:t>
            </a:r>
            <a:r>
              <a:rPr lang="ru-RU" b="0" i="0" dirty="0">
                <a:solidFill>
                  <a:srgbClr val="212121"/>
                </a:solidFill>
                <a:effectLst/>
                <a:latin typeface="Times New Roman" panose="02020603050405020304" pitchFamily="18" charset="0"/>
                <a:cs typeface="Times New Roman" panose="02020603050405020304" pitchFamily="18" charset="0"/>
              </a:rPr>
              <a:t> </a:t>
            </a:r>
            <a:r>
              <a:rPr lang="ru-RU" b="0" i="0" dirty="0" err="1">
                <a:solidFill>
                  <a:srgbClr val="212121"/>
                </a:solidFill>
                <a:effectLst/>
                <a:latin typeface="Times New Roman" panose="02020603050405020304" pitchFamily="18" charset="0"/>
                <a:cs typeface="Times New Roman" panose="02020603050405020304" pitchFamily="18" charset="0"/>
              </a:rPr>
              <a:t>туралы</a:t>
            </a:r>
            <a:r>
              <a:rPr lang="ru-RU" b="0" i="0" dirty="0">
                <a:solidFill>
                  <a:srgbClr val="212121"/>
                </a:solidFill>
                <a:effectLst/>
                <a:latin typeface="Times New Roman" panose="02020603050405020304" pitchFamily="18" charset="0"/>
                <a:cs typeface="Times New Roman" panose="02020603050405020304" pitchFamily="18" charset="0"/>
              </a:rPr>
              <a:t> </a:t>
            </a:r>
            <a:r>
              <a:rPr lang="ru-RU" b="0" i="0" dirty="0" err="1">
                <a:solidFill>
                  <a:srgbClr val="212121"/>
                </a:solidFill>
                <a:effectLst/>
                <a:latin typeface="Times New Roman" panose="02020603050405020304" pitchFamily="18" charset="0"/>
                <a:cs typeface="Times New Roman" panose="02020603050405020304" pitchFamily="18" charset="0"/>
              </a:rPr>
              <a:t>студенттердің</a:t>
            </a:r>
            <a:r>
              <a:rPr lang="ru-RU" b="0" i="0" dirty="0">
                <a:solidFill>
                  <a:srgbClr val="212121"/>
                </a:solidFill>
                <a:effectLst/>
                <a:latin typeface="Times New Roman" panose="02020603050405020304" pitchFamily="18" charset="0"/>
                <a:cs typeface="Times New Roman" panose="02020603050405020304" pitchFamily="18" charset="0"/>
              </a:rPr>
              <a:t> </a:t>
            </a:r>
            <a:r>
              <a:rPr lang="ru-RU" b="0" i="0" dirty="0" err="1">
                <a:solidFill>
                  <a:srgbClr val="212121"/>
                </a:solidFill>
                <a:effectLst/>
                <a:latin typeface="Times New Roman" panose="02020603050405020304" pitchFamily="18" charset="0"/>
                <a:cs typeface="Times New Roman" panose="02020603050405020304" pitchFamily="18" charset="0"/>
              </a:rPr>
              <a:t>пікірлері</a:t>
            </a:r>
            <a:r>
              <a:rPr lang="ru-RU" b="0" i="0" dirty="0">
                <a:solidFill>
                  <a:srgbClr val="212121"/>
                </a:solidFill>
                <a:effectLst/>
                <a:latin typeface="Times New Roman" panose="02020603050405020304" pitchFamily="18" charset="0"/>
                <a:cs typeface="Times New Roman" panose="02020603050405020304" pitchFamily="18" charset="0"/>
              </a:rPr>
              <a:t> мен </a:t>
            </a:r>
            <a:r>
              <a:rPr lang="ru-RU" b="0" i="0" dirty="0" err="1">
                <a:solidFill>
                  <a:srgbClr val="212121"/>
                </a:solidFill>
                <a:effectLst/>
                <a:latin typeface="Times New Roman" panose="02020603050405020304" pitchFamily="18" charset="0"/>
                <a:cs typeface="Times New Roman" panose="02020603050405020304" pitchFamily="18" charset="0"/>
              </a:rPr>
              <a:t>ұсыныстарын</a:t>
            </a:r>
            <a:r>
              <a:rPr lang="ru-RU" b="0" i="0" dirty="0">
                <a:solidFill>
                  <a:srgbClr val="212121"/>
                </a:solidFill>
                <a:effectLst/>
                <a:latin typeface="Times New Roman" panose="02020603050405020304" pitchFamily="18" charset="0"/>
                <a:cs typeface="Times New Roman" panose="02020603050405020304" pitchFamily="18" charset="0"/>
              </a:rPr>
              <a:t> </a:t>
            </a:r>
            <a:r>
              <a:rPr lang="ru-RU" b="0" i="0" dirty="0" err="1">
                <a:solidFill>
                  <a:srgbClr val="212121"/>
                </a:solidFill>
                <a:effectLst/>
                <a:latin typeface="Times New Roman" panose="02020603050405020304" pitchFamily="18" charset="0"/>
                <a:cs typeface="Times New Roman" panose="02020603050405020304" pitchFamily="18" charset="0"/>
              </a:rPr>
              <a:t>жүйелі</a:t>
            </a:r>
            <a:r>
              <a:rPr lang="ru-RU" b="0" i="0" dirty="0">
                <a:solidFill>
                  <a:srgbClr val="212121"/>
                </a:solidFill>
                <a:effectLst/>
                <a:latin typeface="Times New Roman" panose="02020603050405020304" pitchFamily="18" charset="0"/>
                <a:cs typeface="Times New Roman" panose="02020603050405020304" pitchFamily="18" charset="0"/>
              </a:rPr>
              <a:t> </a:t>
            </a:r>
            <a:r>
              <a:rPr lang="ru-RU" b="0" i="0" dirty="0" err="1">
                <a:solidFill>
                  <a:srgbClr val="212121"/>
                </a:solidFill>
                <a:effectLst/>
                <a:latin typeface="Times New Roman" panose="02020603050405020304" pitchFamily="18" charset="0"/>
                <a:cs typeface="Times New Roman" panose="02020603050405020304" pitchFamily="18" charset="0"/>
              </a:rPr>
              <a:t>түрде</a:t>
            </a:r>
            <a:r>
              <a:rPr lang="ru-RU" b="0" i="0" dirty="0">
                <a:solidFill>
                  <a:srgbClr val="212121"/>
                </a:solidFill>
                <a:effectLst/>
                <a:latin typeface="Times New Roman" panose="02020603050405020304" pitchFamily="18" charset="0"/>
                <a:cs typeface="Times New Roman" panose="02020603050405020304" pitchFamily="18" charset="0"/>
              </a:rPr>
              <a:t> </a:t>
            </a:r>
            <a:r>
              <a:rPr lang="ru-RU" b="0" i="0" dirty="0" err="1">
                <a:solidFill>
                  <a:srgbClr val="212121"/>
                </a:solidFill>
                <a:effectLst/>
                <a:latin typeface="Times New Roman" panose="02020603050405020304" pitchFamily="18" charset="0"/>
                <a:cs typeface="Times New Roman" panose="02020603050405020304" pitchFamily="18" charset="0"/>
              </a:rPr>
              <a:t>жинап</a:t>
            </a:r>
            <a:r>
              <a:rPr lang="ru-RU" b="0" i="0" dirty="0">
                <a:solidFill>
                  <a:srgbClr val="212121"/>
                </a:solidFill>
                <a:effectLst/>
                <a:latin typeface="Times New Roman" panose="02020603050405020304" pitchFamily="18" charset="0"/>
                <a:cs typeface="Times New Roman" panose="02020603050405020304" pitchFamily="18" charset="0"/>
              </a:rPr>
              <a:t>, </a:t>
            </a:r>
            <a:r>
              <a:rPr lang="ru-RU" b="0" i="0" dirty="0" err="1">
                <a:solidFill>
                  <a:srgbClr val="212121"/>
                </a:solidFill>
                <a:effectLst/>
                <a:latin typeface="Times New Roman" panose="02020603050405020304" pitchFamily="18" charset="0"/>
                <a:cs typeface="Times New Roman" panose="02020603050405020304" pitchFamily="18" charset="0"/>
              </a:rPr>
              <a:t>талдау</a:t>
            </a:r>
            <a:r>
              <a:rPr lang="ru-RU" b="0" i="0" dirty="0">
                <a:solidFill>
                  <a:srgbClr val="212121"/>
                </a:solidFill>
                <a:effectLst/>
                <a:latin typeface="Times New Roman" panose="02020603050405020304" pitchFamily="18" charset="0"/>
                <a:cs typeface="Times New Roman" panose="02020603050405020304" pitchFamily="18" charset="0"/>
              </a:rPr>
              <a:t> </a:t>
            </a:r>
            <a:r>
              <a:rPr lang="ru-RU" b="0" i="0" dirty="0" err="1">
                <a:solidFill>
                  <a:srgbClr val="212121"/>
                </a:solidFill>
                <a:effectLst/>
                <a:latin typeface="Times New Roman" panose="02020603050405020304" pitchFamily="18" charset="0"/>
                <a:cs typeface="Times New Roman" panose="02020603050405020304" pitchFamily="18" charset="0"/>
              </a:rPr>
              <a:t>арқылы</a:t>
            </a:r>
            <a:r>
              <a:rPr lang="ru-RU" b="0" i="0" dirty="0">
                <a:solidFill>
                  <a:srgbClr val="212121"/>
                </a:solidFill>
                <a:effectLst/>
                <a:latin typeface="Times New Roman" panose="02020603050405020304" pitchFamily="18" charset="0"/>
                <a:cs typeface="Times New Roman" panose="02020603050405020304" pitchFamily="18" charset="0"/>
              </a:rPr>
              <a:t> </a:t>
            </a:r>
            <a:r>
              <a:rPr lang="ru-RU" b="0" i="0" dirty="0" err="1">
                <a:solidFill>
                  <a:srgbClr val="212121"/>
                </a:solidFill>
                <a:effectLst/>
                <a:latin typeface="Times New Roman" panose="02020603050405020304" pitchFamily="18" charset="0"/>
                <a:cs typeface="Times New Roman" panose="02020603050405020304" pitchFamily="18" charset="0"/>
              </a:rPr>
              <a:t>тәжірибе</a:t>
            </a:r>
            <a:r>
              <a:rPr lang="ru-RU" b="0" i="0" dirty="0">
                <a:solidFill>
                  <a:srgbClr val="212121"/>
                </a:solidFill>
                <a:effectLst/>
                <a:latin typeface="Times New Roman" panose="02020603050405020304" pitchFamily="18" charset="0"/>
                <a:cs typeface="Times New Roman" panose="02020603050405020304" pitchFamily="18" charset="0"/>
              </a:rPr>
              <a:t> </a:t>
            </a:r>
            <a:r>
              <a:rPr lang="ru-RU" b="0" i="0" dirty="0" err="1">
                <a:solidFill>
                  <a:srgbClr val="212121"/>
                </a:solidFill>
                <a:effectLst/>
                <a:latin typeface="Times New Roman" panose="02020603050405020304" pitchFamily="18" charset="0"/>
                <a:cs typeface="Times New Roman" panose="02020603050405020304" pitchFamily="18" charset="0"/>
              </a:rPr>
              <a:t>сапасын</a:t>
            </a:r>
            <a:r>
              <a:rPr lang="ru-RU" b="0" i="0" dirty="0">
                <a:solidFill>
                  <a:srgbClr val="212121"/>
                </a:solidFill>
                <a:effectLst/>
                <a:latin typeface="Times New Roman" panose="02020603050405020304" pitchFamily="18" charset="0"/>
                <a:cs typeface="Times New Roman" panose="02020603050405020304" pitchFamily="18" charset="0"/>
              </a:rPr>
              <a:t> </a:t>
            </a:r>
            <a:r>
              <a:rPr lang="ru-RU" b="0" i="0" dirty="0" err="1">
                <a:solidFill>
                  <a:srgbClr val="212121"/>
                </a:solidFill>
                <a:effectLst/>
                <a:latin typeface="Times New Roman" panose="02020603050405020304" pitchFamily="18" charset="0"/>
                <a:cs typeface="Times New Roman" panose="02020603050405020304" pitchFamily="18" charset="0"/>
              </a:rPr>
              <a:t>жақсартуға</a:t>
            </a:r>
            <a:r>
              <a:rPr lang="ru-RU" b="0" i="0" dirty="0">
                <a:solidFill>
                  <a:srgbClr val="212121"/>
                </a:solidFill>
                <a:effectLst/>
                <a:latin typeface="Times New Roman" panose="02020603050405020304" pitchFamily="18" charset="0"/>
                <a:cs typeface="Times New Roman" panose="02020603050405020304" pitchFamily="18" charset="0"/>
              </a:rPr>
              <a:t> </a:t>
            </a:r>
            <a:r>
              <a:rPr lang="ru-RU" b="0" i="0" dirty="0" err="1">
                <a:solidFill>
                  <a:srgbClr val="212121"/>
                </a:solidFill>
                <a:effectLst/>
                <a:latin typeface="Times New Roman" panose="02020603050405020304" pitchFamily="18" charset="0"/>
                <a:cs typeface="Times New Roman" panose="02020603050405020304" pitchFamily="18" charset="0"/>
              </a:rPr>
              <a:t>болады</a:t>
            </a:r>
            <a:r>
              <a:rPr lang="ru-RU" b="0" i="0" dirty="0">
                <a:solidFill>
                  <a:srgbClr val="212121"/>
                </a:solidFill>
                <a:effectLst/>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
            </a:pPr>
            <a:r>
              <a:rPr lang="ru-RU" b="0" i="0" dirty="0">
                <a:solidFill>
                  <a:srgbClr val="212121"/>
                </a:solidFill>
                <a:effectLst/>
                <a:latin typeface="Times New Roman" panose="02020603050405020304" pitchFamily="18" charset="0"/>
                <a:cs typeface="Times New Roman" panose="02020603050405020304" pitchFamily="18" charset="0"/>
              </a:rPr>
              <a:t>Нужно добавить больше отдыха для распределения сил и восполнения духовного баланса.</a:t>
            </a:r>
          </a:p>
          <a:p>
            <a:pPr marL="285750" indent="-285750">
              <a:buFont typeface="Wingdings" panose="05000000000000000000" pitchFamily="2" charset="2"/>
              <a:buChar char="§"/>
            </a:pPr>
            <a:r>
              <a:rPr lang="ru-RU" b="0" i="0" dirty="0">
                <a:solidFill>
                  <a:srgbClr val="212121"/>
                </a:solidFill>
                <a:effectLst/>
                <a:latin typeface="Times New Roman" panose="02020603050405020304" pitchFamily="18" charset="0"/>
                <a:cs typeface="Times New Roman" panose="02020603050405020304" pitchFamily="18" charset="0"/>
              </a:rPr>
              <a:t>Улучшить взаимодействие с базами практик, обеспечить больше практических занятий, сократить бюрократию при оформлении.</a:t>
            </a:r>
          </a:p>
          <a:p>
            <a:pPr marL="285750" indent="-285750">
              <a:buFont typeface="Wingdings" panose="05000000000000000000" pitchFamily="2" charset="2"/>
              <a:buChar char="§"/>
            </a:pPr>
            <a:r>
              <a:rPr lang="ru-RU" b="0" i="0" dirty="0">
                <a:solidFill>
                  <a:srgbClr val="212121"/>
                </a:solidFill>
                <a:effectLst/>
                <a:latin typeface="Times New Roman" panose="02020603050405020304" pitchFamily="18" charset="0"/>
                <a:cs typeface="Times New Roman" panose="02020603050405020304" pitchFamily="18" charset="0"/>
              </a:rPr>
              <a:t>Дать студентам возможность самостоятельно находить место практики.</a:t>
            </a:r>
          </a:p>
          <a:p>
            <a:pPr marL="285750" indent="-285750">
              <a:buFont typeface="Wingdings" panose="05000000000000000000" pitchFamily="2" charset="2"/>
              <a:buChar char="§"/>
            </a:pPr>
            <a:r>
              <a:rPr lang="ru-RU" b="0" i="0" dirty="0">
                <a:solidFill>
                  <a:srgbClr val="212121"/>
                </a:solidFill>
                <a:effectLst/>
                <a:latin typeface="Times New Roman" panose="02020603050405020304" pitchFamily="18" charset="0"/>
                <a:cs typeface="Times New Roman" panose="02020603050405020304" pitchFamily="18" charset="0"/>
              </a:rPr>
              <a:t>Почаще отправлять в разные места.</a:t>
            </a:r>
          </a:p>
          <a:p>
            <a:pPr marL="285750" indent="-285750">
              <a:buFont typeface="Wingdings" panose="05000000000000000000" pitchFamily="2" charset="2"/>
              <a:buChar char="§"/>
            </a:pPr>
            <a:r>
              <a:rPr lang="ru-RU" b="0" i="0" dirty="0">
                <a:solidFill>
                  <a:srgbClr val="212121"/>
                </a:solidFill>
                <a:effectLst/>
                <a:latin typeface="Times New Roman" panose="02020603050405020304" pitchFamily="18" charset="0"/>
                <a:cs typeface="Times New Roman" panose="02020603050405020304" pitchFamily="18" charset="0"/>
              </a:rPr>
              <a:t>Проверять места практики на наличие условий работы.</a:t>
            </a:r>
          </a:p>
          <a:p>
            <a:pPr marL="285750" indent="-285750">
              <a:buFont typeface="Wingdings" panose="05000000000000000000" pitchFamily="2" charset="2"/>
              <a:buChar char="§"/>
            </a:pPr>
            <a:r>
              <a:rPr lang="ru-RU" b="0" i="0" dirty="0">
                <a:solidFill>
                  <a:srgbClr val="212121"/>
                </a:solidFill>
                <a:effectLst/>
                <a:latin typeface="Times New Roman" panose="02020603050405020304" pitchFamily="18" charset="0"/>
                <a:cs typeface="Times New Roman" panose="02020603050405020304" pitchFamily="18" charset="0"/>
              </a:rPr>
              <a:t>Я на первом курсе. Организация практики понравилось. Это была первая практика сравнивать не с чем.</a:t>
            </a:r>
          </a:p>
          <a:p>
            <a:pPr marL="285750" indent="-285750">
              <a:buFont typeface="Wingdings" panose="05000000000000000000" pitchFamily="2" charset="2"/>
              <a:buChar char="§"/>
            </a:pPr>
            <a:r>
              <a:rPr lang="ru-RU" b="0" i="0" dirty="0">
                <a:solidFill>
                  <a:srgbClr val="212121"/>
                </a:solidFill>
                <a:effectLst/>
                <a:latin typeface="Times New Roman" panose="02020603050405020304" pitchFamily="18" charset="0"/>
                <a:cs typeface="Times New Roman" panose="02020603050405020304" pitchFamily="18" charset="0"/>
              </a:rPr>
              <a:t>Больше практики.</a:t>
            </a:r>
          </a:p>
          <a:p>
            <a:pPr marL="285750" indent="-285750">
              <a:buFont typeface="Wingdings" panose="05000000000000000000" pitchFamily="2" charset="2"/>
              <a:buChar char="§"/>
            </a:pPr>
            <a:r>
              <a:rPr lang="ru-RU" b="0" i="0" dirty="0">
                <a:solidFill>
                  <a:srgbClr val="212121"/>
                </a:solidFill>
                <a:effectLst/>
                <a:latin typeface="Times New Roman" panose="02020603050405020304" pitchFamily="18" charset="0"/>
                <a:cs typeface="Times New Roman" panose="02020603050405020304" pitchFamily="18" charset="0"/>
              </a:rPr>
              <a:t>Разрешить проходить практику, в школах которые выбирают студенты.</a:t>
            </a:r>
          </a:p>
          <a:p>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6619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d40a283929_1_1"/>
          <p:cNvSpPr txBox="1"/>
          <p:nvPr/>
        </p:nvSpPr>
        <p:spPr>
          <a:xfrm>
            <a:off x="2354500" y="2485001"/>
            <a:ext cx="7391200" cy="656614"/>
          </a:xfrm>
          <a:prstGeom prst="rect">
            <a:avLst/>
          </a:prstGeom>
          <a:noFill/>
          <a:ln>
            <a:noFill/>
          </a:ln>
        </p:spPr>
        <p:txBody>
          <a:bodyPr spcFirstLastPara="1" wrap="square" lIns="121900" tIns="121900" rIns="121900" bIns="121900" anchor="t" anchorCtr="0">
            <a:spAutoFit/>
          </a:bodyPr>
          <a:lstStyle/>
          <a:p>
            <a:pPr marL="0" marR="0" lvl="0" indent="0" algn="ctr" defTabSz="1219170" rtl="0" eaLnBrk="1" fontAlgn="auto" latinLnBrk="0" hangingPunct="1">
              <a:lnSpc>
                <a:spcPct val="100000"/>
              </a:lnSpc>
              <a:spcBef>
                <a:spcPts val="0"/>
              </a:spcBef>
              <a:spcAft>
                <a:spcPts val="0"/>
              </a:spcAft>
              <a:buClr>
                <a:srgbClr val="000000"/>
              </a:buClr>
              <a:buSzPts val="2400"/>
              <a:buFontTx/>
              <a:buNone/>
              <a:tabLst/>
              <a:defRPr/>
            </a:pPr>
            <a:endParaRPr kumimoji="0" sz="2667" b="0" i="0" u="none" strike="noStrike" kern="0" cap="none" spc="0" normalizeH="0" baseline="0" noProof="0">
              <a:ln>
                <a:noFill/>
              </a:ln>
              <a:solidFill>
                <a:srgbClr val="434343"/>
              </a:solidFill>
              <a:effectLst/>
              <a:uLnTx/>
              <a:uFillTx/>
              <a:latin typeface="Helvetica Neue"/>
              <a:ea typeface="Helvetica Neue"/>
              <a:cs typeface="Helvetica Neue"/>
              <a:sym typeface="Helvetica Neue"/>
            </a:endParaRPr>
          </a:p>
        </p:txBody>
      </p:sp>
      <p:sp>
        <p:nvSpPr>
          <p:cNvPr id="181" name="Google Shape;181;gd40a283929_1_1"/>
          <p:cNvSpPr txBox="1">
            <a:spLocks noGrp="1"/>
          </p:cNvSpPr>
          <p:nvPr>
            <p:ph type="sldNum" idx="12"/>
          </p:nvPr>
        </p:nvSpPr>
        <p:spPr>
          <a:xfrm>
            <a:off x="11409045" y="6333135"/>
            <a:ext cx="731600" cy="524800"/>
          </a:xfrm>
          <a:prstGeom prst="rect">
            <a:avLst/>
          </a:prstGeom>
          <a:noFill/>
          <a:ln>
            <a:noFill/>
          </a:ln>
        </p:spPr>
        <p:txBody>
          <a:bodyPr spcFirstLastPara="1" wrap="square" lIns="121900" tIns="121900" rIns="121900" bIns="121900" anchor="t" anchorCtr="0">
            <a:noAutofit/>
          </a:bodyPr>
          <a:lstStyle/>
          <a:p>
            <a:pPr marL="0" marR="0" lvl="0" indent="0" algn="r" defTabSz="1219170" rtl="0" eaLnBrk="1" fontAlgn="auto" latinLnBrk="0" hangingPunct="1">
              <a:lnSpc>
                <a:spcPct val="100000"/>
              </a:lnSpc>
              <a:spcBef>
                <a:spcPts val="0"/>
              </a:spcBef>
              <a:spcAft>
                <a:spcPts val="0"/>
              </a:spcAft>
              <a:buClr>
                <a:srgbClr val="000000"/>
              </a:buClr>
              <a:buSzPts val="1300"/>
              <a:buFont typeface="Arial"/>
              <a:buNone/>
              <a:tabLst/>
              <a:defRPr/>
            </a:pPr>
            <a:fld id="{00000000-1234-1234-1234-123412341234}" type="slidenum">
              <a:rPr kumimoji="0" lang="ru" sz="1733" b="0" i="0" u="none" strike="noStrike" kern="0" cap="none" spc="0" normalizeH="0" baseline="0" noProof="0">
                <a:ln>
                  <a:noFill/>
                </a:ln>
                <a:solidFill>
                  <a:srgbClr val="505050"/>
                </a:solidFill>
                <a:effectLst/>
                <a:uLnTx/>
                <a:uFillTx/>
                <a:latin typeface="Helvetica Neue"/>
                <a:sym typeface="Helvetica Neue"/>
              </a:rPr>
              <a:pPr marL="0" marR="0" lvl="0" indent="0" algn="r" defTabSz="1219170" rtl="0" eaLnBrk="1" fontAlgn="auto" latinLnBrk="0" hangingPunct="1">
                <a:lnSpc>
                  <a:spcPct val="100000"/>
                </a:lnSpc>
                <a:spcBef>
                  <a:spcPts val="0"/>
                </a:spcBef>
                <a:spcAft>
                  <a:spcPts val="0"/>
                </a:spcAft>
                <a:buClr>
                  <a:srgbClr val="000000"/>
                </a:buClr>
                <a:buSzPts val="1300"/>
                <a:buFont typeface="Arial"/>
                <a:buNone/>
                <a:tabLst/>
                <a:defRPr/>
              </a:pPr>
              <a:t>13</a:t>
            </a:fld>
            <a:endParaRPr kumimoji="0" sz="1733" b="0" i="0" u="none" strike="noStrike" kern="0" cap="none" spc="0" normalizeH="0" baseline="0" noProof="0">
              <a:ln>
                <a:noFill/>
              </a:ln>
              <a:solidFill>
                <a:srgbClr val="505050"/>
              </a:solidFill>
              <a:effectLst/>
              <a:uLnTx/>
              <a:uFillTx/>
              <a:latin typeface="Helvetica Neue"/>
              <a:sym typeface="Helvetica Neue"/>
            </a:endParaRPr>
          </a:p>
        </p:txBody>
      </p:sp>
      <p:sp>
        <p:nvSpPr>
          <p:cNvPr id="2" name="TextBox 1">
            <a:extLst>
              <a:ext uri="{FF2B5EF4-FFF2-40B4-BE49-F238E27FC236}">
                <a16:creationId xmlns:a16="http://schemas.microsoft.com/office/drawing/2014/main" id="{B72CAE42-5BAF-451B-87DC-328CA9B23CFA}"/>
              </a:ext>
            </a:extLst>
          </p:cNvPr>
          <p:cNvSpPr txBox="1"/>
          <p:nvPr/>
        </p:nvSpPr>
        <p:spPr>
          <a:xfrm>
            <a:off x="0" y="101600"/>
            <a:ext cx="1169851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srgbClr val="242424"/>
                </a:solidFill>
                <a:effectLst/>
                <a:uLnTx/>
                <a:uFillTx/>
                <a:latin typeface="Arial"/>
                <a:ea typeface="+mn-ea"/>
                <a:cs typeface="+mn-cs"/>
              </a:rPr>
              <a:t>        </a:t>
            </a:r>
            <a:r>
              <a:rPr kumimoji="0" lang="ru-RU" sz="1800" b="0" i="0" u="none" strike="noStrike" kern="1200" cap="none" spc="0" normalizeH="0" baseline="0" noProof="0" dirty="0">
                <a:ln>
                  <a:noFill/>
                </a:ln>
                <a:solidFill>
                  <a:srgbClr val="242424"/>
                </a:solidFill>
                <a:effectLst/>
                <a:uLnTx/>
                <a:uFillTx/>
                <a:latin typeface="Times New Roman" panose="02020603050405020304" pitchFamily="18" charset="0"/>
                <a:cs typeface="Times New Roman" panose="02020603050405020304" pitchFamily="18" charset="0"/>
              </a:rPr>
              <a:t>ПРЕДЛОЖЕНИЯ СТУДЕНТОВ ПО УЛУЧШЕНИЮ ОРГАНИЗАЦИИ И ПРОВЕДЕНИЯ ПРАКТИК В ВУЗЕ</a:t>
            </a:r>
          </a:p>
        </p:txBody>
      </p:sp>
      <p:sp>
        <p:nvSpPr>
          <p:cNvPr id="4" name="TextBox 3">
            <a:extLst>
              <a:ext uri="{FF2B5EF4-FFF2-40B4-BE49-F238E27FC236}">
                <a16:creationId xmlns:a16="http://schemas.microsoft.com/office/drawing/2014/main" id="{7E73CE3D-E99A-486C-BAEA-7356AADF84A8}"/>
              </a:ext>
            </a:extLst>
          </p:cNvPr>
          <p:cNvSpPr txBox="1"/>
          <p:nvPr/>
        </p:nvSpPr>
        <p:spPr>
          <a:xfrm>
            <a:off x="522514" y="682171"/>
            <a:ext cx="11350171" cy="2893100"/>
          </a:xfrm>
          <a:prstGeom prst="rect">
            <a:avLst/>
          </a:prstGeom>
          <a:noFill/>
        </p:spPr>
        <p:txBody>
          <a:bodyPr wrap="square" rtlCol="0">
            <a:spAutoFit/>
          </a:bodyPr>
          <a:lstStyle/>
          <a:p>
            <a:pPr marL="285750" indent="-285750">
              <a:buFont typeface="Wingdings" panose="05000000000000000000" pitchFamily="2" charset="2"/>
              <a:buChar char="§"/>
            </a:pPr>
            <a:r>
              <a:rPr lang="ru-RU" dirty="0">
                <a:latin typeface="Times New Roman" panose="02020603050405020304" pitchFamily="18" charset="0"/>
                <a:cs typeface="Times New Roman" panose="02020603050405020304" pitchFamily="18" charset="0"/>
              </a:rPr>
              <a:t>Казахская группа - так же полноценная группа. Казахская группа не должна проходить практику в русской школе с русским классом. Все должно быть согласовано со студентами, а не принимать решение в свою пользу. Казахская группа имеет полное право проходить практику в казахской школе с казахским классом. Вы не представляете, какое неудобство создаете для СВОИХ же студентов, думая лишь о своих делах, которые НАС СТУДЕНТОВ не касаются. ВУЗ не должен принимать решение в свою пользу. ВУЗ в первую очередь ДОЛЖЕН ДУМАТЬ О СТУДЕНТАХ и НЕ БОЛЕЕ! Это касается не только ПРАКТИКИ, которая проходит с неудобствами у казахской группы, но и в целом КАСАЕТСЯ ВУЗА.</a:t>
            </a:r>
          </a:p>
          <a:p>
            <a:pPr marL="285750" indent="-285750">
              <a:buFont typeface="Wingdings" panose="05000000000000000000" pitchFamily="2" charset="2"/>
              <a:buChar char="§"/>
            </a:pPr>
            <a:r>
              <a:rPr lang="ru-RU" dirty="0">
                <a:latin typeface="Times New Roman" panose="02020603050405020304" pitchFamily="18" charset="0"/>
                <a:cs typeface="Times New Roman" panose="02020603050405020304" pitchFamily="18" charset="0"/>
              </a:rPr>
              <a:t>Разработка четкого расписания практики</a:t>
            </a:r>
          </a:p>
          <a:p>
            <a:pPr marL="285750" indent="-285750">
              <a:buFont typeface="Wingdings" panose="05000000000000000000" pitchFamily="2" charset="2"/>
              <a:buChar char="§"/>
            </a:pPr>
            <a:endParaRPr lang="ru-RU" sz="2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endParaRPr lang="ru-RU" dirty="0"/>
          </a:p>
        </p:txBody>
      </p:sp>
    </p:spTree>
    <p:extLst>
      <p:ext uri="{BB962C8B-B14F-4D97-AF65-F5344CB8AC3E}">
        <p14:creationId xmlns:p14="http://schemas.microsoft.com/office/powerpoint/2010/main" val="705889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2DCFC4-0131-4016-AB15-472300A21940}"/>
              </a:ext>
            </a:extLst>
          </p:cNvPr>
          <p:cNvSpPr txBox="1"/>
          <p:nvPr/>
        </p:nvSpPr>
        <p:spPr>
          <a:xfrm>
            <a:off x="614363" y="557213"/>
            <a:ext cx="852606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 b="1" i="0" u="none" strike="noStrike" kern="0" cap="none" spc="0" normalizeH="0" baseline="0" noProof="0" dirty="0">
                <a:ln>
                  <a:noFill/>
                </a:ln>
                <a:solidFill>
                  <a:srgbClr val="434343"/>
                </a:solidFill>
                <a:effectLst/>
                <a:uLnTx/>
                <a:uFillTx/>
                <a:latin typeface="Times New Roman" panose="02020603050405020304" pitchFamily="18" charset="0"/>
                <a:cs typeface="Times New Roman" panose="02020603050405020304" pitchFamily="18" charset="0"/>
                <a:sym typeface="Helvetica Neue"/>
              </a:rPr>
              <a:t>СОДЕРЖАНИЕ</a:t>
            </a:r>
            <a:endParaRPr kumimoji="0" lang="ru-RU"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ECC9A800-621C-4979-8E86-78A4851BE24C}"/>
              </a:ext>
            </a:extLst>
          </p:cNvPr>
          <p:cNvSpPr txBox="1"/>
          <p:nvPr/>
        </p:nvSpPr>
        <p:spPr>
          <a:xfrm>
            <a:off x="614363" y="1285876"/>
            <a:ext cx="11144250" cy="1969385"/>
          </a:xfrm>
          <a:prstGeom prst="rect">
            <a:avLst/>
          </a:prstGeom>
          <a:noFill/>
        </p:spPr>
        <p:txBody>
          <a:bodyPr wrap="square">
            <a:spAutoFit/>
          </a:bodyPr>
          <a:lstStyle/>
          <a:p>
            <a:pPr marL="0" marR="0" lvl="0" indent="0" algn="l" defTabSz="914400" rtl="0" eaLnBrk="1" fontAlgn="auto" latinLnBrk="0" hangingPunct="1">
              <a:lnSpc>
                <a:spcPct val="107916"/>
              </a:lnSpc>
              <a:spcBef>
                <a:spcPts val="800"/>
              </a:spcBef>
              <a:spcAft>
                <a:spcPts val="0"/>
              </a:spcAft>
              <a:buClr>
                <a:srgbClr val="242424"/>
              </a:buClr>
              <a:buSzPts val="2800"/>
              <a:buFont typeface="Helvetica Neue"/>
              <a:buNone/>
              <a:tabLst/>
              <a:defRPr/>
            </a:pPr>
            <a:r>
              <a:rPr kumimoji="0" lang="ru-RU" b="1" i="0" u="none" strike="noStrike" kern="0" cap="none" spc="0" normalizeH="0" baseline="0" noProof="0" dirty="0">
                <a:ln>
                  <a:noFill/>
                </a:ln>
                <a:solidFill>
                  <a:srgbClr val="505050"/>
                </a:solidFill>
                <a:effectLst/>
                <a:uLnTx/>
                <a:uFillTx/>
                <a:latin typeface="Times New Roman" panose="02020603050405020304" pitchFamily="18" charset="0"/>
                <a:cs typeface="Times New Roman" panose="02020603050405020304" pitchFamily="18" charset="0"/>
                <a:sym typeface="Helvetica Neue"/>
              </a:rPr>
              <a:t>Об исследовании…………………………………………………………………………………………...3</a:t>
            </a:r>
          </a:p>
          <a:p>
            <a:pPr marL="0" marR="0" lvl="0" indent="0" algn="l" defTabSz="914400" rtl="0" eaLnBrk="1" fontAlgn="auto" latinLnBrk="0" hangingPunct="1">
              <a:lnSpc>
                <a:spcPct val="107916"/>
              </a:lnSpc>
              <a:spcBef>
                <a:spcPts val="800"/>
              </a:spcBef>
              <a:spcAft>
                <a:spcPts val="0"/>
              </a:spcAft>
              <a:buClr>
                <a:srgbClr val="242424"/>
              </a:buClr>
              <a:buSzPts val="2800"/>
              <a:buFont typeface="Helvetica Neue"/>
              <a:buNone/>
              <a:tabLst/>
              <a:defRPr/>
            </a:pPr>
            <a:r>
              <a:rPr lang="ru-RU" b="1" kern="0" dirty="0">
                <a:solidFill>
                  <a:srgbClr val="505050"/>
                </a:solidFill>
                <a:latin typeface="Times New Roman" panose="02020603050405020304" pitchFamily="18" charset="0"/>
                <a:cs typeface="Times New Roman" panose="02020603050405020304" pitchFamily="18" charset="0"/>
                <a:sym typeface="Helvetica Neue"/>
              </a:rPr>
              <a:t>Введение</a:t>
            </a:r>
            <a:r>
              <a:rPr kumimoji="0" lang="ru-RU" b="1" i="0" u="none" strike="noStrike" kern="0" cap="none" spc="0" normalizeH="0" baseline="0" noProof="0" dirty="0">
                <a:ln>
                  <a:noFill/>
                </a:ln>
                <a:solidFill>
                  <a:srgbClr val="505050"/>
                </a:solidFill>
                <a:effectLst/>
                <a:uLnTx/>
                <a:uFillTx/>
                <a:latin typeface="Times New Roman" panose="02020603050405020304" pitchFamily="18" charset="0"/>
                <a:cs typeface="Times New Roman" panose="02020603050405020304" pitchFamily="18" charset="0"/>
                <a:sym typeface="Helvetica Neue"/>
              </a:rPr>
              <a:t>…………………………………….……………………….…………………………....................4</a:t>
            </a:r>
          </a:p>
          <a:p>
            <a:pPr marL="0" marR="0" lvl="0" indent="0" algn="l" defTabSz="914400" rtl="0" eaLnBrk="1" fontAlgn="auto" latinLnBrk="0" hangingPunct="1">
              <a:lnSpc>
                <a:spcPct val="107916"/>
              </a:lnSpc>
              <a:spcBef>
                <a:spcPts val="0"/>
              </a:spcBef>
              <a:spcAft>
                <a:spcPts val="0"/>
              </a:spcAft>
              <a:buClr>
                <a:srgbClr val="242424"/>
              </a:buClr>
              <a:buSzPts val="2800"/>
              <a:buFont typeface="Helvetica Neue"/>
              <a:buNone/>
              <a:tabLst/>
              <a:defRPr/>
            </a:pPr>
            <a:r>
              <a:rPr kumimoji="0" lang="ru-RU" b="1" i="0" u="none" strike="noStrike" kern="0" cap="none" spc="0" normalizeH="0" baseline="0" noProof="0" dirty="0">
                <a:ln>
                  <a:noFill/>
                </a:ln>
                <a:solidFill>
                  <a:srgbClr val="505050"/>
                </a:solidFill>
                <a:effectLst/>
                <a:uLnTx/>
                <a:uFillTx/>
                <a:latin typeface="Times New Roman" panose="02020603050405020304" pitchFamily="18" charset="0"/>
                <a:cs typeface="Times New Roman" panose="02020603050405020304" pitchFamily="18" charset="0"/>
                <a:sym typeface="Helvetica Neue"/>
              </a:rPr>
              <a:t>Резюме (выводы и обобщения).................................……………………….…………………………….5</a:t>
            </a:r>
            <a:br>
              <a:rPr kumimoji="0" lang="ru-RU" b="1" i="0" u="none" strike="noStrike" kern="0" cap="none" spc="0" normalizeH="0" baseline="0" noProof="0" dirty="0">
                <a:ln>
                  <a:noFill/>
                </a:ln>
                <a:solidFill>
                  <a:srgbClr val="505050"/>
                </a:solidFill>
                <a:effectLst/>
                <a:uLnTx/>
                <a:uFillTx/>
                <a:latin typeface="Times New Roman" panose="02020603050405020304" pitchFamily="18" charset="0"/>
                <a:cs typeface="Times New Roman" panose="02020603050405020304" pitchFamily="18" charset="0"/>
                <a:sym typeface="Helvetica Neue"/>
              </a:rPr>
            </a:br>
            <a:r>
              <a:rPr kumimoji="0" lang="ru-RU" b="1" i="0" u="none" strike="noStrike" kern="0" cap="none" spc="0" normalizeH="0" baseline="0" noProof="0" dirty="0">
                <a:ln>
                  <a:noFill/>
                </a:ln>
                <a:solidFill>
                  <a:srgbClr val="505050"/>
                </a:solidFill>
                <a:effectLst/>
                <a:uLnTx/>
                <a:uFillTx/>
                <a:latin typeface="Times New Roman" panose="02020603050405020304" pitchFamily="18" charset="0"/>
                <a:cs typeface="Times New Roman" panose="02020603050405020304" pitchFamily="18" charset="0"/>
                <a:sym typeface="Helvetica Neue"/>
              </a:rPr>
              <a:t>Демография..……………………….…………………...…………………….............................................. 6</a:t>
            </a:r>
            <a:br>
              <a:rPr kumimoji="0" lang="ru-RU" b="1" i="0" u="none" strike="noStrike" kern="0" cap="none" spc="0" normalizeH="0" baseline="0" noProof="0" dirty="0">
                <a:ln>
                  <a:noFill/>
                </a:ln>
                <a:solidFill>
                  <a:srgbClr val="505050"/>
                </a:solidFill>
                <a:effectLst/>
                <a:uLnTx/>
                <a:uFillTx/>
                <a:latin typeface="Times New Roman" panose="02020603050405020304" pitchFamily="18" charset="0"/>
                <a:cs typeface="Times New Roman" panose="02020603050405020304" pitchFamily="18" charset="0"/>
                <a:sym typeface="Helvetica Neue"/>
              </a:rPr>
            </a:br>
            <a:r>
              <a:rPr kumimoji="0" lang="ru-RU" b="1" i="0" u="none" strike="noStrike" kern="0" cap="none" spc="0" normalizeH="0" baseline="0" noProof="0" dirty="0">
                <a:ln>
                  <a:noFill/>
                </a:ln>
                <a:solidFill>
                  <a:srgbClr val="505050"/>
                </a:solidFill>
                <a:effectLst/>
                <a:uLnTx/>
                <a:uFillTx/>
                <a:latin typeface="Times New Roman" panose="02020603050405020304" pitchFamily="18" charset="0"/>
                <a:cs typeface="Times New Roman" panose="02020603050405020304" pitchFamily="18" charset="0"/>
                <a:sym typeface="Helvetica Neue"/>
              </a:rPr>
              <a:t>Краткий обзор основных трендов...………………………………………….…………………….......... 7</a:t>
            </a:r>
            <a:br>
              <a:rPr kumimoji="0" lang="ru-RU" b="1" i="0" u="none" strike="noStrike" kern="0" cap="none" spc="0" normalizeH="0" baseline="0" noProof="0" dirty="0">
                <a:ln>
                  <a:noFill/>
                </a:ln>
                <a:solidFill>
                  <a:srgbClr val="505050"/>
                </a:solidFill>
                <a:effectLst/>
                <a:uLnTx/>
                <a:uFillTx/>
                <a:latin typeface="Times New Roman" panose="02020603050405020304" pitchFamily="18" charset="0"/>
                <a:cs typeface="Times New Roman" panose="02020603050405020304" pitchFamily="18" charset="0"/>
                <a:sym typeface="Helvetica Neue"/>
              </a:rPr>
            </a:br>
            <a:r>
              <a:rPr kumimoji="0" lang="ru-RU" b="1" i="0" u="none" strike="noStrike" kern="0" cap="none" spc="0" normalizeH="0" baseline="0" noProof="0" dirty="0">
                <a:ln>
                  <a:noFill/>
                </a:ln>
                <a:solidFill>
                  <a:srgbClr val="505050"/>
                </a:solidFill>
                <a:effectLst/>
                <a:uLnTx/>
                <a:uFillTx/>
                <a:latin typeface="Times New Roman" panose="02020603050405020304" pitchFamily="18" charset="0"/>
                <a:cs typeface="Times New Roman" panose="02020603050405020304" pitchFamily="18" charset="0"/>
                <a:sym typeface="Helvetica Neue"/>
              </a:rPr>
              <a:t>Предложения студентов по улучшению организации и проведения практики……………………12</a:t>
            </a:r>
            <a:endParaRPr kumimoji="0" lang="ru-RU"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D884D9A7-1261-4515-B233-A0EED132AE30}"/>
              </a:ext>
            </a:extLst>
          </p:cNvPr>
          <p:cNvSpPr txBox="1"/>
          <p:nvPr/>
        </p:nvSpPr>
        <p:spPr>
          <a:xfrm>
            <a:off x="11387138" y="6329363"/>
            <a:ext cx="371475" cy="338554"/>
          </a:xfrm>
          <a:prstGeom prst="rect">
            <a:avLst/>
          </a:prstGeom>
          <a:noFill/>
        </p:spPr>
        <p:txBody>
          <a:bodyPr wrap="square" rtlCol="0">
            <a:spAutoFit/>
          </a:bodyPr>
          <a:lstStyle/>
          <a:p>
            <a:r>
              <a:rPr lang="ru-RU" sz="1600" dirty="0"/>
              <a:t>2</a:t>
            </a:r>
          </a:p>
        </p:txBody>
      </p:sp>
    </p:spTree>
    <p:extLst>
      <p:ext uri="{BB962C8B-B14F-4D97-AF65-F5344CB8AC3E}">
        <p14:creationId xmlns:p14="http://schemas.microsoft.com/office/powerpoint/2010/main" val="1804008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797182D-7E8A-42C1-AA97-199EC838BB40}"/>
              </a:ext>
            </a:extLst>
          </p:cNvPr>
          <p:cNvSpPr txBox="1"/>
          <p:nvPr/>
        </p:nvSpPr>
        <p:spPr>
          <a:xfrm>
            <a:off x="314326" y="842963"/>
            <a:ext cx="5486400" cy="495520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505050"/>
              </a:buClr>
              <a:buSzPts val="1200"/>
              <a:buFont typeface="Helvetica Neue"/>
              <a:buNone/>
              <a:tabLst/>
              <a:defRPr/>
            </a:pPr>
            <a:r>
              <a:rPr kumimoji="0" lang="ru-RU" sz="1600" b="1" i="0" u="none" strike="noStrike" kern="0" cap="none" spc="0" normalizeH="0" baseline="0" noProof="0" dirty="0">
                <a:ln>
                  <a:noFill/>
                </a:ln>
                <a:solidFill>
                  <a:srgbClr val="242424"/>
                </a:solidFill>
                <a:effectLst/>
                <a:uLnTx/>
                <a:uFillTx/>
                <a:latin typeface="Helvetica" panose="020B0604020202020204" pitchFamily="34" charset="0"/>
                <a:cs typeface="Helvetica" panose="020B0604020202020204" pitchFamily="34" charset="0"/>
                <a:sym typeface="Helvetica Neue"/>
              </a:rPr>
              <a:t>ОБ ИССЛЕДОВАНИИ</a:t>
            </a:r>
            <a:br>
              <a:rPr kumimoji="0" lang="ru-RU" sz="1000" b="0" i="0" u="none" strike="noStrike" kern="0" cap="none" spc="0" normalizeH="0" baseline="0" noProof="0" dirty="0">
                <a:ln>
                  <a:noFill/>
                </a:ln>
                <a:solidFill>
                  <a:srgbClr val="242424"/>
                </a:solidFill>
                <a:effectLst/>
                <a:uLnTx/>
                <a:uFillTx/>
                <a:latin typeface="Helvetica Neue"/>
                <a:ea typeface="+mn-ea"/>
                <a:cs typeface="+mn-cs"/>
                <a:sym typeface="Helvetica Neue"/>
              </a:rPr>
            </a:br>
            <a:endParaRPr kumimoji="0" lang="ru-RU" sz="1200" b="1" i="0" u="none" strike="noStrike" kern="0" cap="none" spc="0" normalizeH="0" baseline="0" noProof="0" dirty="0">
              <a:ln>
                <a:noFill/>
              </a:ln>
              <a:solidFill>
                <a:srgbClr val="505050"/>
              </a:solidFill>
              <a:effectLst/>
              <a:uLnTx/>
              <a:uFillTx/>
              <a:latin typeface="Times New Roman" panose="02020603050405020304" pitchFamily="18" charset="0"/>
              <a:ea typeface="+mn-ea"/>
              <a:cs typeface="Times New Roman" panose="02020603050405020304" pitchFamily="18" charset="0"/>
              <a:sym typeface="Helvetica Neue"/>
            </a:endParaRPr>
          </a:p>
          <a:p>
            <a:pPr marL="0" marR="0" lvl="0" indent="0" algn="just" defTabSz="914400" rtl="0" eaLnBrk="1" fontAlgn="auto" latinLnBrk="0" hangingPunct="1">
              <a:lnSpc>
                <a:spcPct val="100000"/>
              </a:lnSpc>
              <a:spcBef>
                <a:spcPts val="0"/>
              </a:spcBef>
              <a:spcAft>
                <a:spcPts val="0"/>
              </a:spcAft>
              <a:buClr>
                <a:srgbClr val="505050"/>
              </a:buClr>
              <a:buSzPts val="1200"/>
              <a:buFont typeface="Helvetica Neue"/>
              <a:buNone/>
              <a:tabLst/>
              <a:defRPr/>
            </a:pPr>
            <a:r>
              <a:rPr kumimoji="0" lang="ru-RU" sz="1600" b="1" i="0" u="none" strike="noStrike" kern="0" cap="none" spc="0" normalizeH="0" baseline="0" noProof="0" dirty="0">
                <a:ln>
                  <a:noFill/>
                </a:ln>
                <a:solidFill>
                  <a:srgbClr val="505050"/>
                </a:solidFill>
                <a:effectLst/>
                <a:uLnTx/>
                <a:uFillTx/>
                <a:latin typeface="Helvetica" panose="020B0604020202020204" pitchFamily="34" charset="0"/>
                <a:cs typeface="Helvetica" panose="020B0604020202020204" pitchFamily="34" charset="0"/>
                <a:sym typeface="Helvetica Neue"/>
              </a:rPr>
              <a:t>Сроки исследования:</a:t>
            </a:r>
            <a:r>
              <a:rPr kumimoji="0" lang="ru-RU" sz="1600" b="0" i="0" u="none" strike="noStrike" kern="0" cap="none" spc="0" normalizeH="0" baseline="0" noProof="0" dirty="0">
                <a:ln>
                  <a:noFill/>
                </a:ln>
                <a:solidFill>
                  <a:srgbClr val="505050"/>
                </a:solidFill>
                <a:effectLst/>
                <a:uLnTx/>
                <a:uFillTx/>
                <a:latin typeface="Helvetica" panose="020B0604020202020204" pitchFamily="34" charset="0"/>
                <a:cs typeface="Helvetica" panose="020B0604020202020204" pitchFamily="34" charset="0"/>
                <a:sym typeface="Helvetica Neue"/>
              </a:rPr>
              <a:t> апрель 2025 г.</a:t>
            </a:r>
            <a:endParaRPr kumimoji="0" lang="ru-RU" sz="1600" b="1" i="0" u="none" strike="noStrike" kern="0" cap="none" spc="0" normalizeH="0" baseline="0" noProof="0" dirty="0">
              <a:ln>
                <a:noFill/>
              </a:ln>
              <a:solidFill>
                <a:srgbClr val="505050"/>
              </a:solidFill>
              <a:effectLst/>
              <a:uLnTx/>
              <a:uFillTx/>
              <a:latin typeface="Helvetica" panose="020B0604020202020204" pitchFamily="34" charset="0"/>
              <a:cs typeface="Helvetica" panose="020B0604020202020204" pitchFamily="34" charset="0"/>
              <a:sym typeface="Helvetica Neue"/>
            </a:endParaRPr>
          </a:p>
          <a:p>
            <a:pPr marL="0" marR="0" lvl="0" indent="0" algn="just" defTabSz="914400" rtl="0" eaLnBrk="1" fontAlgn="auto" latinLnBrk="0" hangingPunct="1">
              <a:lnSpc>
                <a:spcPct val="100000"/>
              </a:lnSpc>
              <a:spcBef>
                <a:spcPts val="0"/>
              </a:spcBef>
              <a:spcAft>
                <a:spcPts val="0"/>
              </a:spcAft>
              <a:buClr>
                <a:srgbClr val="505050"/>
              </a:buClr>
              <a:buSzPts val="1200"/>
              <a:buFont typeface="Helvetica Neue"/>
              <a:buNone/>
              <a:tabLst/>
              <a:defRPr/>
            </a:pPr>
            <a:endParaRPr kumimoji="0" lang="ru-RU" sz="1600" b="1" i="0" u="none" strike="noStrike" kern="0" cap="none" spc="0" normalizeH="0" baseline="0" noProof="0" dirty="0">
              <a:ln>
                <a:noFill/>
              </a:ln>
              <a:solidFill>
                <a:srgbClr val="505050"/>
              </a:solidFill>
              <a:effectLst/>
              <a:uLnTx/>
              <a:uFillTx/>
              <a:latin typeface="Helvetica" panose="020B0604020202020204" pitchFamily="34" charset="0"/>
              <a:cs typeface="Helvetica" panose="020B0604020202020204" pitchFamily="34" charset="0"/>
              <a:sym typeface="Helvetica Neue"/>
            </a:endParaRPr>
          </a:p>
          <a:p>
            <a:pPr marL="0" marR="0" lvl="0" indent="0" defTabSz="914400" rtl="0" eaLnBrk="1" fontAlgn="auto" latinLnBrk="0" hangingPunct="1">
              <a:lnSpc>
                <a:spcPct val="100000"/>
              </a:lnSpc>
              <a:spcBef>
                <a:spcPts val="0"/>
              </a:spcBef>
              <a:spcAft>
                <a:spcPts val="0"/>
              </a:spcAft>
              <a:buClr>
                <a:srgbClr val="505050"/>
              </a:buClr>
              <a:buSzPts val="1200"/>
              <a:buFont typeface="Helvetica Neue"/>
              <a:buNone/>
              <a:tabLst/>
              <a:defRPr/>
            </a:pPr>
            <a:r>
              <a:rPr kumimoji="0" lang="ru-RU" sz="1600" b="1" i="0" u="none" strike="noStrike" kern="0" cap="none" spc="0" normalizeH="0" baseline="0" noProof="0" dirty="0">
                <a:ln>
                  <a:noFill/>
                </a:ln>
                <a:solidFill>
                  <a:srgbClr val="505050"/>
                </a:solidFill>
                <a:effectLst/>
                <a:uLnTx/>
                <a:uFillTx/>
                <a:latin typeface="Helvetica" panose="020B0604020202020204" pitchFamily="34" charset="0"/>
                <a:cs typeface="Helvetica" panose="020B0604020202020204" pitchFamily="34" charset="0"/>
                <a:sym typeface="Helvetica Neue"/>
              </a:rPr>
              <a:t>Объем выборочной совокупности -   </a:t>
            </a:r>
            <a:r>
              <a:rPr kumimoji="0" lang="ru-RU" sz="1600" b="0" i="0" u="none" strike="noStrike" kern="0" cap="none" spc="0" normalizeH="0" baseline="0" noProof="0" dirty="0">
                <a:ln>
                  <a:noFill/>
                </a:ln>
                <a:solidFill>
                  <a:srgbClr val="505050"/>
                </a:solidFill>
                <a:effectLst/>
                <a:uLnTx/>
                <a:uFillTx/>
                <a:latin typeface="Helvetica" panose="020B0604020202020204" pitchFamily="34" charset="0"/>
                <a:cs typeface="Helvetica" panose="020B0604020202020204" pitchFamily="34" charset="0"/>
                <a:sym typeface="Helvetica Neue"/>
              </a:rPr>
              <a:t>123 респондентов</a:t>
            </a:r>
          </a:p>
          <a:p>
            <a:pPr marL="0" marR="0" lvl="0" indent="0" algn="just" defTabSz="914400" rtl="0" eaLnBrk="1" fontAlgn="auto" latinLnBrk="0" hangingPunct="1">
              <a:lnSpc>
                <a:spcPct val="100000"/>
              </a:lnSpc>
              <a:spcBef>
                <a:spcPts val="0"/>
              </a:spcBef>
              <a:spcAft>
                <a:spcPts val="0"/>
              </a:spcAft>
              <a:buClr>
                <a:srgbClr val="505050"/>
              </a:buClr>
              <a:buSzPts val="1200"/>
              <a:buFont typeface="Helvetica Neue"/>
              <a:buNone/>
              <a:tabLst/>
              <a:defRPr/>
            </a:pPr>
            <a:endParaRPr kumimoji="0" lang="ru-RU" sz="1600" b="1" i="0" u="none" strike="noStrike" kern="0" cap="none" spc="0" normalizeH="0" baseline="0" noProof="0" dirty="0">
              <a:ln>
                <a:noFill/>
              </a:ln>
              <a:solidFill>
                <a:srgbClr val="505050"/>
              </a:solidFill>
              <a:effectLst/>
              <a:uLnTx/>
              <a:uFillTx/>
              <a:latin typeface="Helvetica" panose="020B0604020202020204" pitchFamily="34" charset="0"/>
              <a:cs typeface="Helvetica" panose="020B0604020202020204" pitchFamily="34" charset="0"/>
              <a:sym typeface="Helvetica Neue"/>
            </a:endParaRPr>
          </a:p>
          <a:p>
            <a:pPr marL="0" marR="0" lvl="0" indent="0" algn="just" defTabSz="914400" rtl="0" eaLnBrk="1" fontAlgn="auto" latinLnBrk="0" hangingPunct="1">
              <a:lnSpc>
                <a:spcPct val="100000"/>
              </a:lnSpc>
              <a:spcBef>
                <a:spcPts val="0"/>
              </a:spcBef>
              <a:spcAft>
                <a:spcPts val="0"/>
              </a:spcAft>
              <a:buClr>
                <a:srgbClr val="505050"/>
              </a:buClr>
              <a:buSzPts val="1200"/>
              <a:buFont typeface="Helvetica Neue"/>
              <a:buNone/>
              <a:tabLst/>
              <a:defRPr/>
            </a:pPr>
            <a:r>
              <a:rPr kumimoji="0" lang="ru-RU" sz="1600" b="1" i="0" u="none" strike="noStrike" kern="0" cap="none" spc="0" normalizeH="0" baseline="0" noProof="0" dirty="0">
                <a:ln>
                  <a:noFill/>
                </a:ln>
                <a:solidFill>
                  <a:srgbClr val="434343"/>
                </a:solidFill>
                <a:effectLst/>
                <a:uLnTx/>
                <a:uFillTx/>
                <a:latin typeface="Helvetica" panose="020B0604020202020204" pitchFamily="34" charset="0"/>
                <a:cs typeface="Helvetica" panose="020B0604020202020204" pitchFamily="34" charset="0"/>
                <a:sym typeface="Helvetica Neue"/>
              </a:rPr>
              <a:t>Геолокация: </a:t>
            </a:r>
            <a:r>
              <a:rPr kumimoji="0" lang="ru-RU" sz="1600" b="0" i="0" u="none" strike="noStrike" kern="0" cap="none" spc="0" normalizeH="0" baseline="0" noProof="0" dirty="0">
                <a:ln>
                  <a:noFill/>
                </a:ln>
                <a:solidFill>
                  <a:srgbClr val="434343"/>
                </a:solidFill>
                <a:effectLst/>
                <a:uLnTx/>
                <a:uFillTx/>
                <a:latin typeface="Helvetica" panose="020B0604020202020204" pitchFamily="34" charset="0"/>
                <a:cs typeface="Helvetica" panose="020B0604020202020204" pitchFamily="34" charset="0"/>
                <a:sym typeface="Helvetica Neue"/>
              </a:rPr>
              <a:t> г. Караганда, Академия </a:t>
            </a:r>
            <a:r>
              <a:rPr kumimoji="0" lang="ru-RU" sz="1600" b="0" i="0" u="none" strike="noStrike" kern="0" cap="none" spc="0" normalizeH="0" baseline="0" noProof="0" dirty="0">
                <a:ln>
                  <a:noFill/>
                </a:ln>
                <a:solidFill>
                  <a:srgbClr val="505050"/>
                </a:solidFill>
                <a:effectLst/>
                <a:uLnTx/>
                <a:uFillTx/>
                <a:latin typeface="Helvetica" panose="020B0604020202020204" pitchFamily="34" charset="0"/>
                <a:ea typeface="Calibri" panose="020F0502020204030204" pitchFamily="34" charset="0"/>
                <a:cs typeface="Helvetica" panose="020B0604020202020204" pitchFamily="34" charset="0"/>
                <a:sym typeface="Helvetica Neue"/>
              </a:rPr>
              <a:t>«BOLASHAQ» </a:t>
            </a:r>
            <a:endParaRPr kumimoji="0" lang="ru-RU" sz="1600" b="0" i="0" u="none" strike="noStrike" kern="0" cap="none" spc="0" normalizeH="0" baseline="0" noProof="0" dirty="0">
              <a:ln>
                <a:noFill/>
              </a:ln>
              <a:solidFill>
                <a:srgbClr val="990000"/>
              </a:solidFill>
              <a:effectLst/>
              <a:uLnTx/>
              <a:uFillTx/>
              <a:latin typeface="Helvetica" panose="020B0604020202020204" pitchFamily="34" charset="0"/>
              <a:cs typeface="Helvetica" panose="020B0604020202020204" pitchFamily="34" charset="0"/>
              <a:sym typeface="Helvetica Neue"/>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br>
              <a:rPr kumimoji="0" lang="ru-RU" sz="1600" b="1" i="0" u="none" strike="noStrike" kern="0" cap="none" spc="0" normalizeH="0" baseline="0" noProof="0" dirty="0">
                <a:ln>
                  <a:noFill/>
                </a:ln>
                <a:solidFill>
                  <a:srgbClr val="434343"/>
                </a:solidFill>
                <a:effectLst/>
                <a:uLnTx/>
                <a:uFillTx/>
                <a:latin typeface="Helvetica" panose="020B0604020202020204" pitchFamily="34" charset="0"/>
                <a:cs typeface="Helvetica" panose="020B0604020202020204" pitchFamily="34" charset="0"/>
                <a:sym typeface="Helvetica Neue"/>
              </a:rPr>
            </a:br>
            <a:r>
              <a:rPr kumimoji="0" lang="ru-RU" sz="1600" b="1" i="0" u="none" strike="noStrike" kern="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sym typeface="Arial"/>
              </a:rPr>
              <a:t>Метод сбора информации: </a:t>
            </a:r>
            <a:r>
              <a:rPr kumimoji="0" lang="ru-RU" sz="1600" b="0" i="0" u="none" strike="noStrike" kern="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sym typeface="Arial"/>
              </a:rPr>
              <a:t>онлайн - опрос</a:t>
            </a:r>
            <a:endParaRPr kumimoji="0" lang="ru-RU" sz="1600" b="1" i="0" u="none" strike="noStrike" kern="0" cap="none" spc="0" normalizeH="0" baseline="0" noProof="0" dirty="0">
              <a:ln>
                <a:noFill/>
              </a:ln>
              <a:solidFill>
                <a:srgbClr val="434343"/>
              </a:solidFill>
              <a:effectLst/>
              <a:uLnTx/>
              <a:uFillTx/>
              <a:latin typeface="Helvetica" panose="020B0604020202020204" pitchFamily="34" charset="0"/>
              <a:cs typeface="Helvetica"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Helvetica Neue"/>
              <a:buNone/>
              <a:tabLst/>
              <a:defRPr/>
            </a:pPr>
            <a:br>
              <a:rPr kumimoji="0" lang="ru-RU" sz="1600" b="0" i="0" u="none" strike="noStrike" kern="0" cap="none" spc="0" normalizeH="0" baseline="0" noProof="0" dirty="0">
                <a:ln>
                  <a:noFill/>
                </a:ln>
                <a:solidFill>
                  <a:srgbClr val="434343"/>
                </a:solidFill>
                <a:effectLst/>
                <a:uLnTx/>
                <a:uFillTx/>
                <a:latin typeface="Helvetica" panose="020B0604020202020204" pitchFamily="34" charset="0"/>
                <a:cs typeface="Helvetica" panose="020B0604020202020204" pitchFamily="34" charset="0"/>
                <a:sym typeface="Helvetica Neue"/>
              </a:rPr>
            </a:br>
            <a:r>
              <a:rPr lang="ru-RU" sz="1600" b="1" kern="0" dirty="0">
                <a:latin typeface="Helvetica" panose="020B0604020202020204" pitchFamily="34" charset="0"/>
                <a:cs typeface="Helvetica" panose="020B0604020202020204" pitchFamily="34" charset="0"/>
                <a:sym typeface="Helvetica Neue"/>
              </a:rPr>
              <a:t>МЕТОДОЛОГИЯ </a:t>
            </a:r>
            <a:r>
              <a:rPr kumimoji="0" lang="ru-RU" sz="1600" b="1" i="0" u="none" strike="noStrike" kern="0" cap="none" spc="0" normalizeH="0" baseline="0" noProof="0" dirty="0">
                <a:ln>
                  <a:noFill/>
                </a:ln>
                <a:effectLst/>
                <a:uLnTx/>
                <a:uFillTx/>
                <a:latin typeface="Helvetica" panose="020B0604020202020204" pitchFamily="34" charset="0"/>
                <a:cs typeface="Helvetica" panose="020B0604020202020204" pitchFamily="34" charset="0"/>
                <a:sym typeface="Helvetica Neue"/>
              </a:rPr>
              <a:t> ИССЛЕДОВАНИЯ</a:t>
            </a:r>
            <a:br>
              <a:rPr kumimoji="0" lang="ru-RU" sz="1600" b="1" i="0" u="none" strike="noStrike" kern="0" cap="none" spc="0" normalizeH="0" baseline="0" noProof="0" dirty="0">
                <a:ln>
                  <a:noFill/>
                </a:ln>
                <a:effectLst/>
                <a:uLnTx/>
                <a:uFillTx/>
                <a:latin typeface="Helvetica" panose="020B0604020202020204" pitchFamily="34" charset="0"/>
                <a:cs typeface="Helvetica" panose="020B0604020202020204" pitchFamily="34" charset="0"/>
                <a:sym typeface="Helvetica Neue"/>
              </a:rPr>
            </a:br>
            <a:br>
              <a:rPr kumimoji="0" lang="ru-RU" sz="1600" b="1" i="0" u="none" strike="noStrike" kern="0" cap="none" spc="0" normalizeH="0" baseline="0" noProof="0" dirty="0">
                <a:ln>
                  <a:noFill/>
                </a:ln>
                <a:effectLst/>
                <a:uLnTx/>
                <a:uFillTx/>
                <a:latin typeface="Helvetica" panose="020B0604020202020204" pitchFamily="34" charset="0"/>
                <a:cs typeface="Helvetica" panose="020B0604020202020204" pitchFamily="34" charset="0"/>
                <a:sym typeface="Helvetica Neue"/>
              </a:rPr>
            </a:br>
            <a:r>
              <a:rPr kumimoji="0" lang="ru-RU" sz="1600" b="1" i="0" u="none" strike="noStrike" kern="0" cap="none" spc="0" normalizeH="0" baseline="0" noProof="0" dirty="0">
                <a:ln>
                  <a:noFill/>
                </a:ln>
                <a:effectLst/>
                <a:uLnTx/>
                <a:uFillTx/>
                <a:latin typeface="Helvetica" panose="020B0604020202020204" pitchFamily="34" charset="0"/>
                <a:cs typeface="Helvetica" panose="020B0604020202020204" pitchFamily="34" charset="0"/>
                <a:sym typeface="Helvetica Neue"/>
              </a:rPr>
              <a:t>Объект исследования:</a:t>
            </a:r>
            <a:r>
              <a:rPr kumimoji="0" lang="ru-RU" sz="1600" b="0" i="0" u="none" strike="noStrike" kern="0" cap="none" spc="0" normalizeH="0" baseline="0" noProof="0" dirty="0">
                <a:ln>
                  <a:noFill/>
                </a:ln>
                <a:effectLst/>
                <a:uLnTx/>
                <a:uFillTx/>
                <a:latin typeface="Helvetica" panose="020B0604020202020204" pitchFamily="34" charset="0"/>
                <a:cs typeface="Helvetica" panose="020B0604020202020204" pitchFamily="34" charset="0"/>
                <a:sym typeface="Helvetica Neue"/>
              </a:rPr>
              <a:t> Студенты 1 – 5 курсов очной формы обучения</a:t>
            </a:r>
          </a:p>
          <a:p>
            <a:pPr marL="0" marR="0" lvl="0" indent="0" algn="l" defTabSz="914400" rtl="0" eaLnBrk="1" fontAlgn="auto" latinLnBrk="0" hangingPunct="1">
              <a:lnSpc>
                <a:spcPct val="100000"/>
              </a:lnSpc>
              <a:spcBef>
                <a:spcPts val="0"/>
              </a:spcBef>
              <a:spcAft>
                <a:spcPts val="0"/>
              </a:spcAft>
              <a:buClr>
                <a:srgbClr val="000000"/>
              </a:buClr>
              <a:buSzPts val="1200"/>
              <a:buFont typeface="Helvetica Neue"/>
              <a:buNone/>
              <a:tabLst/>
              <a:defRPr/>
            </a:pPr>
            <a:br>
              <a:rPr kumimoji="0" lang="ru-RU" sz="1600" b="1" i="0" u="none" strike="noStrike" kern="0" cap="none" spc="0" normalizeH="0" baseline="0" noProof="0" dirty="0">
                <a:ln>
                  <a:noFill/>
                </a:ln>
                <a:effectLst/>
                <a:uLnTx/>
                <a:uFillTx/>
                <a:latin typeface="Helvetica" panose="020B0604020202020204" pitchFamily="34" charset="0"/>
                <a:cs typeface="Helvetica" panose="020B0604020202020204" pitchFamily="34" charset="0"/>
                <a:sym typeface="Helvetica Neue"/>
              </a:rPr>
            </a:br>
            <a:r>
              <a:rPr kumimoji="0" lang="ru-RU" sz="1600" b="1" i="0" u="none" strike="noStrike" kern="0" cap="none" spc="0" normalizeH="0" baseline="0" noProof="0" dirty="0">
                <a:ln>
                  <a:noFill/>
                </a:ln>
                <a:effectLst/>
                <a:uLnTx/>
                <a:uFillTx/>
                <a:latin typeface="Helvetica" panose="020B0604020202020204" pitchFamily="34" charset="0"/>
                <a:cs typeface="Helvetica" panose="020B0604020202020204" pitchFamily="34" charset="0"/>
                <a:sym typeface="Helvetica Neue"/>
              </a:rPr>
              <a:t>Предмет исследования:</a:t>
            </a:r>
            <a:r>
              <a:rPr kumimoji="0" lang="ru-RU" sz="1600" b="0" i="0" u="none" strike="noStrike" kern="0" cap="none" spc="0" normalizeH="0" baseline="0" noProof="0" dirty="0">
                <a:ln>
                  <a:noFill/>
                </a:ln>
                <a:effectLst/>
                <a:uLnTx/>
                <a:uFillTx/>
                <a:latin typeface="Helvetica" panose="020B0604020202020204" pitchFamily="34" charset="0"/>
                <a:cs typeface="Helvetica" panose="020B0604020202020204" pitchFamily="34" charset="0"/>
                <a:sym typeface="Helvetica Neue"/>
              </a:rPr>
              <a:t> Удовлетворенность студентов организацией и проведением практики</a:t>
            </a:r>
            <a:br>
              <a:rPr kumimoji="0" lang="ru-RU" sz="1600" b="0" i="0" u="none" strike="noStrike" kern="0" cap="none" spc="0" normalizeH="0" baseline="0" noProof="0" dirty="0">
                <a:ln>
                  <a:noFill/>
                </a:ln>
                <a:effectLst/>
                <a:uLnTx/>
                <a:uFillTx/>
                <a:latin typeface="Helvetica" panose="020B0604020202020204" pitchFamily="34" charset="0"/>
                <a:cs typeface="Helvetica" panose="020B0604020202020204" pitchFamily="34" charset="0"/>
                <a:sym typeface="Helvetica Neue"/>
              </a:rPr>
            </a:br>
            <a:br>
              <a:rPr kumimoji="0" lang="ru-RU" sz="1600" b="0" i="0" u="none" strike="noStrike" kern="0" cap="none" spc="0" normalizeH="0" baseline="0" noProof="0" dirty="0">
                <a:ln>
                  <a:noFill/>
                </a:ln>
                <a:effectLst/>
                <a:uLnTx/>
                <a:uFillTx/>
                <a:latin typeface="Helvetica" panose="020B0604020202020204" pitchFamily="34" charset="0"/>
                <a:cs typeface="Helvetica" panose="020B0604020202020204" pitchFamily="34" charset="0"/>
                <a:sym typeface="Helvetica Neue"/>
              </a:rPr>
            </a:br>
            <a:endParaRPr kumimoji="0" lang="ru-RU" sz="1600" b="0" i="0" u="none" strike="noStrike" kern="0" cap="none" spc="0" normalizeH="0" baseline="0" noProof="0" dirty="0">
              <a:ln>
                <a:noFill/>
              </a:ln>
              <a:effectLst/>
              <a:uLnTx/>
              <a:uFillTx/>
              <a:latin typeface="Helvetica" panose="020B0604020202020204" pitchFamily="34" charset="0"/>
              <a:cs typeface="Helvetica" panose="020B0604020202020204" pitchFamily="34" charset="0"/>
              <a:sym typeface="Helvetica Neue"/>
            </a:endParaRPr>
          </a:p>
        </p:txBody>
      </p:sp>
      <p:sp>
        <p:nvSpPr>
          <p:cNvPr id="4" name="TextBox 3">
            <a:extLst>
              <a:ext uri="{FF2B5EF4-FFF2-40B4-BE49-F238E27FC236}">
                <a16:creationId xmlns:a16="http://schemas.microsoft.com/office/drawing/2014/main" id="{D2AB00E8-2E77-4615-B206-BD6B318BFCB7}"/>
              </a:ext>
            </a:extLst>
          </p:cNvPr>
          <p:cNvSpPr txBox="1"/>
          <p:nvPr/>
        </p:nvSpPr>
        <p:spPr>
          <a:xfrm>
            <a:off x="6686550" y="842963"/>
            <a:ext cx="5191124" cy="45550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ru-RU" sz="1600" b="1" i="0" u="none" strike="noStrike" kern="0" cap="none" spc="0" normalizeH="0" baseline="0" noProof="0" dirty="0">
                <a:ln>
                  <a:noFill/>
                </a:ln>
                <a:solidFill>
                  <a:srgbClr val="505050"/>
                </a:solidFill>
                <a:effectLst/>
                <a:uLnTx/>
                <a:uFillTx/>
                <a:latin typeface="Helvetica" panose="020B0604020202020204" pitchFamily="34" charset="0"/>
                <a:cs typeface="Helvetica" panose="020B0604020202020204" pitchFamily="34" charset="0"/>
                <a:sym typeface="Helvetica Neue"/>
              </a:rPr>
              <a:t>Цель:</a:t>
            </a:r>
            <a:r>
              <a:rPr kumimoji="0" lang="ru-RU" sz="1600" b="0" i="0" u="none" strike="noStrike" kern="0" cap="none" spc="0" normalizeH="0" baseline="0" noProof="0" dirty="0">
                <a:ln>
                  <a:noFill/>
                </a:ln>
                <a:solidFill>
                  <a:srgbClr val="505050"/>
                </a:solidFill>
                <a:effectLst/>
                <a:uLnTx/>
                <a:uFillTx/>
                <a:latin typeface="Helvetica" panose="020B0604020202020204" pitchFamily="34" charset="0"/>
                <a:cs typeface="Helvetica" panose="020B0604020202020204" pitchFamily="34" charset="0"/>
                <a:sym typeface="Helvetica Neue"/>
              </a:rPr>
              <a:t> </a:t>
            </a:r>
            <a:r>
              <a:rPr kumimoji="0" lang="ru-RU" sz="1600" b="0" i="0" u="none" strike="noStrike" kern="0" cap="none" spc="0" normalizeH="0" baseline="0" noProof="0" dirty="0">
                <a:ln>
                  <a:noFill/>
                </a:ln>
                <a:effectLst/>
                <a:uLnTx/>
                <a:uFillTx/>
                <a:latin typeface="Helvetica" panose="020B0604020202020204" pitchFamily="34" charset="0"/>
                <a:cs typeface="Helvetica" panose="020B0604020202020204" pitchFamily="34" charset="0"/>
                <a:sym typeface="Helvetica Neue"/>
              </a:rPr>
              <a:t>Изучение степени удовлетворенности студентов организацией и проведением практики</a:t>
            </a:r>
            <a:endParaRPr kumimoji="0" lang="ru-RU" sz="1600" b="1" i="0" u="none" strike="noStrike" kern="0" cap="none" spc="0" normalizeH="0" baseline="0" noProof="0" dirty="0">
              <a:ln>
                <a:noFill/>
              </a:ln>
              <a:effectLst/>
              <a:uLnTx/>
              <a:uFillTx/>
              <a:latin typeface="Helvetica" panose="020B0604020202020204" pitchFamily="34" charset="0"/>
              <a:cs typeface="Helvetica" panose="020B0604020202020204" pitchFamily="34" charset="0"/>
              <a:sym typeface="Helvetica Neue"/>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endParaRPr lang="ru-RU" sz="1600" b="1" kern="0" dirty="0">
              <a:latin typeface="Helvetica" panose="020B0604020202020204" pitchFamily="34" charset="0"/>
              <a:cs typeface="Helvetica" panose="020B0604020202020204" pitchFamily="34" charset="0"/>
              <a:sym typeface="Helvetica Neue"/>
            </a:endParaRPr>
          </a:p>
          <a:p>
            <a:pPr marR="0" lvl="0" algn="l" defTabSz="914400" rtl="0" eaLnBrk="1" fontAlgn="auto" latinLnBrk="0" hangingPunct="1">
              <a:lnSpc>
                <a:spcPct val="100000"/>
              </a:lnSpc>
              <a:spcBef>
                <a:spcPts val="0"/>
              </a:spcBef>
              <a:spcAft>
                <a:spcPts val="0"/>
              </a:spcAft>
              <a:buClr>
                <a:srgbClr val="000000"/>
              </a:buClr>
              <a:buSzPts val="1200"/>
              <a:tabLst/>
              <a:defRPr/>
            </a:pPr>
            <a:r>
              <a:rPr kumimoji="0" lang="ru-RU" sz="1600" b="1" i="0" u="none" strike="noStrike" kern="0" cap="none" spc="0" normalizeH="0" baseline="0" noProof="0" dirty="0">
                <a:ln>
                  <a:noFill/>
                </a:ln>
                <a:effectLst/>
                <a:uLnTx/>
                <a:uFillTx/>
                <a:latin typeface="Helvetica" panose="020B0604020202020204" pitchFamily="34" charset="0"/>
                <a:cs typeface="Helvetica" panose="020B0604020202020204" pitchFamily="34" charset="0"/>
                <a:sym typeface="Helvetica Neue"/>
              </a:rPr>
              <a:t>Задачи:</a:t>
            </a:r>
          </a:p>
          <a:p>
            <a:pPr marR="0" lvl="0" algn="l" defTabSz="914400" rtl="0" eaLnBrk="1" fontAlgn="auto" latinLnBrk="0" hangingPunct="1">
              <a:lnSpc>
                <a:spcPct val="100000"/>
              </a:lnSpc>
              <a:spcBef>
                <a:spcPts val="0"/>
              </a:spcBef>
              <a:spcAft>
                <a:spcPts val="0"/>
              </a:spcAft>
              <a:buClr>
                <a:srgbClr val="000000"/>
              </a:buClr>
              <a:buSzPts val="1200"/>
              <a:tabLst/>
              <a:defRPr/>
            </a:pPr>
            <a:endParaRPr kumimoji="0" lang="ru-RU" sz="1600" b="1" i="0" u="none" strike="noStrike" kern="0" cap="none" spc="0" normalizeH="0" baseline="0" noProof="0" dirty="0">
              <a:ln>
                <a:noFill/>
              </a:ln>
              <a:effectLst/>
              <a:uLnTx/>
              <a:uFillTx/>
              <a:latin typeface="Helvetica" panose="020B0604020202020204" pitchFamily="34" charset="0"/>
              <a:cs typeface="Helvetica" panose="020B0604020202020204" pitchFamily="34" charset="0"/>
              <a:sym typeface="Helvetica Neue"/>
            </a:endParaRPr>
          </a:p>
          <a:p>
            <a:pPr marL="285750" marR="0" lvl="0" indent="-285750" algn="l" defTabSz="914400" rtl="0" eaLnBrk="1" fontAlgn="auto" latinLnBrk="0" hangingPunct="1">
              <a:lnSpc>
                <a:spcPct val="100000"/>
              </a:lnSpc>
              <a:spcBef>
                <a:spcPts val="0"/>
              </a:spcBef>
              <a:spcAft>
                <a:spcPts val="0"/>
              </a:spcAft>
              <a:buClr>
                <a:srgbClr val="000000"/>
              </a:buClr>
              <a:buSzPts val="1200"/>
              <a:buFont typeface="Wingdings" panose="05000000000000000000" pitchFamily="2" charset="2"/>
              <a:buChar char="v"/>
              <a:tabLst/>
              <a:defRPr/>
            </a:pPr>
            <a:r>
              <a:rPr kumimoji="0" lang="ru-RU" sz="1600" b="0" i="0" u="none" strike="noStrike" kern="0" cap="none" spc="0" normalizeH="0" baseline="0" noProof="0" dirty="0">
                <a:ln>
                  <a:noFill/>
                </a:ln>
                <a:effectLst/>
                <a:uLnTx/>
                <a:uFillTx/>
                <a:latin typeface="Helvetica" panose="020B0604020202020204" pitchFamily="34" charset="0"/>
                <a:cs typeface="Helvetica" panose="020B0604020202020204" pitchFamily="34" charset="0"/>
                <a:sym typeface="Helvetica Neue"/>
              </a:rPr>
              <a:t>Определить степень удовлетворенности студентов организацией и проведением практики</a:t>
            </a:r>
          </a:p>
          <a:p>
            <a:pPr marR="0" lvl="0" algn="l" defTabSz="914400" rtl="0" eaLnBrk="1" fontAlgn="auto" latinLnBrk="0" hangingPunct="1">
              <a:lnSpc>
                <a:spcPct val="100000"/>
              </a:lnSpc>
              <a:spcBef>
                <a:spcPts val="0"/>
              </a:spcBef>
              <a:spcAft>
                <a:spcPts val="0"/>
              </a:spcAft>
              <a:buClr>
                <a:srgbClr val="000000"/>
              </a:buClr>
              <a:buSzPts val="1200"/>
              <a:tabLst/>
              <a:defRPr/>
            </a:pPr>
            <a:endParaRPr kumimoji="0" lang="ru-RU" sz="1600" b="0" i="0" u="none" strike="noStrike" kern="0" cap="none" spc="0" normalizeH="0" baseline="0" noProof="0" dirty="0">
              <a:ln>
                <a:noFill/>
              </a:ln>
              <a:effectLst/>
              <a:uLnTx/>
              <a:uFillTx/>
              <a:latin typeface="Helvetica" panose="020B0604020202020204" pitchFamily="34" charset="0"/>
              <a:cs typeface="Helvetica" panose="020B0604020202020204" pitchFamily="34" charset="0"/>
              <a:sym typeface="Helvetica Neue"/>
            </a:endParaRPr>
          </a:p>
          <a:p>
            <a:pPr marL="285750" marR="0" lvl="0" indent="-285750" algn="l" defTabSz="914400" rtl="0" eaLnBrk="1" fontAlgn="auto" latinLnBrk="0" hangingPunct="1">
              <a:lnSpc>
                <a:spcPct val="100000"/>
              </a:lnSpc>
              <a:spcBef>
                <a:spcPts val="0"/>
              </a:spcBef>
              <a:spcAft>
                <a:spcPts val="0"/>
              </a:spcAft>
              <a:buClr>
                <a:srgbClr val="000000"/>
              </a:buClr>
              <a:buSzPts val="1200"/>
              <a:buFont typeface="Wingdings" panose="05000000000000000000" pitchFamily="2" charset="2"/>
              <a:buChar char="v"/>
              <a:tabLst/>
              <a:defRPr/>
            </a:pPr>
            <a:r>
              <a:rPr kumimoji="0" lang="ru-RU" sz="1600" b="0" i="0" u="none" strike="noStrike" kern="0" cap="none" spc="0" normalizeH="0" baseline="0" noProof="0" dirty="0">
                <a:ln>
                  <a:noFill/>
                </a:ln>
                <a:effectLst/>
                <a:uLnTx/>
                <a:uFillTx/>
                <a:latin typeface="Helvetica" panose="020B0604020202020204" pitchFamily="34" charset="0"/>
                <a:cs typeface="Helvetica" panose="020B0604020202020204" pitchFamily="34" charset="0"/>
                <a:sym typeface="Arial"/>
              </a:rPr>
              <a:t>Выяснить,  осуществляется ли методическое сопровождение во время практики</a:t>
            </a:r>
          </a:p>
          <a:p>
            <a:pPr marR="0" lvl="0" algn="l" defTabSz="914400" rtl="0" eaLnBrk="1" fontAlgn="auto" latinLnBrk="0" hangingPunct="1">
              <a:lnSpc>
                <a:spcPct val="100000"/>
              </a:lnSpc>
              <a:spcBef>
                <a:spcPts val="0"/>
              </a:spcBef>
              <a:spcAft>
                <a:spcPts val="0"/>
              </a:spcAft>
              <a:buClr>
                <a:srgbClr val="000000"/>
              </a:buClr>
              <a:buSzPts val="1200"/>
              <a:tabLst/>
              <a:defRPr/>
            </a:pPr>
            <a:endParaRPr kumimoji="0" lang="ru-RU" sz="1600" b="0" i="0" u="none" strike="noStrike" kern="0" cap="none" spc="0" normalizeH="0" baseline="0" noProof="0" dirty="0">
              <a:ln>
                <a:noFill/>
              </a:ln>
              <a:effectLst/>
              <a:uLnTx/>
              <a:uFillTx/>
              <a:latin typeface="Helvetica" panose="020B0604020202020204" pitchFamily="34" charset="0"/>
              <a:cs typeface="Helvetica" panose="020B060402020202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v"/>
              <a:tabLst/>
              <a:defRPr/>
            </a:pPr>
            <a:r>
              <a:rPr kumimoji="0" lang="ru-RU" sz="1600" b="0" i="0" u="none" strike="noStrike" kern="0" cap="none" spc="0" normalizeH="0" baseline="0" noProof="0" dirty="0">
                <a:ln>
                  <a:noFill/>
                </a:ln>
                <a:effectLst/>
                <a:uLnTx/>
                <a:uFillTx/>
                <a:latin typeface="Helvetica" panose="020B0604020202020204" pitchFamily="34" charset="0"/>
                <a:cs typeface="Helvetica" panose="020B0604020202020204" pitchFamily="34" charset="0"/>
                <a:sym typeface="Arial"/>
              </a:rPr>
              <a:t>Установить, проводится ли практика применительно к специальностям студентов. </a:t>
            </a:r>
            <a:br>
              <a:rPr kumimoji="0" lang="ru-RU" sz="1600" b="0" i="0" u="none" strike="noStrike" kern="0" cap="none" spc="0" normalizeH="0" baseline="0" noProof="0" dirty="0">
                <a:ln>
                  <a:noFill/>
                </a:ln>
                <a:effectLst/>
                <a:highlight>
                  <a:srgbClr val="F4F4F4"/>
                </a:highlight>
                <a:uLnTx/>
                <a:uFillTx/>
                <a:latin typeface="Helvetica" panose="020B0604020202020204" pitchFamily="34" charset="0"/>
                <a:cs typeface="Helvetica" panose="020B0604020202020204" pitchFamily="34" charset="0"/>
                <a:sym typeface="Arial"/>
              </a:rPr>
            </a:br>
            <a:endParaRPr kumimoji="0" lang="ru-RU" sz="1600" b="0" i="0" u="none" strike="noStrike" kern="0" cap="none" spc="0" normalizeH="0" baseline="0" noProof="0" dirty="0">
              <a:ln>
                <a:noFill/>
              </a:ln>
              <a:effectLst/>
              <a:highlight>
                <a:srgbClr val="F4F4F4"/>
              </a:highlight>
              <a:uLnTx/>
              <a:uFillTx/>
              <a:latin typeface="Helvetica" panose="020B0604020202020204" pitchFamily="34" charset="0"/>
              <a:cs typeface="Helvetica" panose="020B0604020202020204" pitchFamily="34" charset="0"/>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q"/>
              <a:tabLst/>
              <a:defRPr/>
            </a:pPr>
            <a:endParaRPr kumimoji="0" lang="ru-RU" sz="1600" b="0" i="0" u="none" strike="noStrike" kern="0" cap="none" spc="0" normalizeH="0" baseline="0" noProof="0" dirty="0">
              <a:ln>
                <a:noFill/>
              </a:ln>
              <a:effectLst/>
              <a:highlight>
                <a:srgbClr val="F4F4F4"/>
              </a:highlight>
              <a:uLnTx/>
              <a:uFillTx/>
              <a:latin typeface="Helvetica" panose="020B0604020202020204" pitchFamily="34" charset="0"/>
              <a:cs typeface="Helvetica"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ru-RU" sz="1600" b="0" i="0" u="none" strike="noStrike" kern="0" cap="none" spc="0" normalizeH="0" baseline="0" noProof="0" dirty="0">
              <a:ln>
                <a:noFill/>
              </a:ln>
              <a:solidFill>
                <a:srgbClr val="000000"/>
              </a:solidFill>
              <a:effectLst/>
              <a:highlight>
                <a:srgbClr val="F4F4F4"/>
              </a:highlight>
              <a:uLnTx/>
              <a:uFillTx/>
              <a:latin typeface="Times New Roman" panose="02020603050405020304" pitchFamily="18" charset="0"/>
              <a:ea typeface="+mn-ea"/>
              <a:cs typeface="Times New Roman" panose="02020603050405020304" pitchFamily="18" charset="0"/>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q"/>
              <a:tabLst/>
              <a:defRPr/>
            </a:pPr>
            <a:endParaRPr kumimoji="0" lang="ru-RU" sz="1600" b="0" i="0" u="none" strike="noStrike" kern="0" cap="none" spc="0" normalizeH="0" baseline="0" noProof="0" dirty="0">
              <a:ln>
                <a:noFill/>
              </a:ln>
              <a:solidFill>
                <a:srgbClr val="000000"/>
              </a:solidFill>
              <a:effectLst/>
              <a:highlight>
                <a:srgbClr val="F4F4F4"/>
              </a:highlight>
              <a:uLnTx/>
              <a:uFillTx/>
              <a:latin typeface="Times New Roman" panose="02020603050405020304" pitchFamily="18" charset="0"/>
              <a:ea typeface="+mn-ea"/>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76270B50-C6E7-4E99-B4D5-CBCF7B735D24}"/>
              </a:ext>
            </a:extLst>
          </p:cNvPr>
          <p:cNvSpPr txBox="1"/>
          <p:nvPr/>
        </p:nvSpPr>
        <p:spPr>
          <a:xfrm>
            <a:off x="11287125" y="6286500"/>
            <a:ext cx="590549" cy="338554"/>
          </a:xfrm>
          <a:prstGeom prst="rect">
            <a:avLst/>
          </a:prstGeom>
          <a:noFill/>
        </p:spPr>
        <p:txBody>
          <a:bodyPr wrap="square" rtlCol="0">
            <a:spAutoFit/>
          </a:bodyPr>
          <a:lstStyle/>
          <a:p>
            <a:r>
              <a:rPr lang="ru-RU" sz="1600" dirty="0"/>
              <a:t>   3</a:t>
            </a:r>
          </a:p>
        </p:txBody>
      </p:sp>
    </p:spTree>
    <p:extLst>
      <p:ext uri="{BB962C8B-B14F-4D97-AF65-F5344CB8AC3E}">
        <p14:creationId xmlns:p14="http://schemas.microsoft.com/office/powerpoint/2010/main" val="4101137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C58E0D3-43C8-4579-A734-E186C3E2BB6D}"/>
              </a:ext>
            </a:extLst>
          </p:cNvPr>
          <p:cNvSpPr txBox="1"/>
          <p:nvPr/>
        </p:nvSpPr>
        <p:spPr>
          <a:xfrm>
            <a:off x="385763" y="514351"/>
            <a:ext cx="1971675"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242424"/>
              </a:buClr>
              <a:buSzPts val="1000"/>
              <a:buFont typeface="Helvetica Neue"/>
              <a:buNone/>
              <a:tabLst/>
              <a:defRPr/>
            </a:pPr>
            <a:r>
              <a:rPr kumimoji="0" lang="ru-RU" sz="1600" b="1" i="0" u="none" strike="noStrike" kern="0" cap="none" spc="0" normalizeH="0" baseline="0" noProof="0" dirty="0">
                <a:ln>
                  <a:noFill/>
                </a:ln>
                <a:solidFill>
                  <a:srgbClr val="242424"/>
                </a:solidFill>
                <a:effectLst/>
                <a:uLnTx/>
                <a:uFillTx/>
                <a:latin typeface="Times New Roman" panose="02020603050405020304" pitchFamily="18" charset="0"/>
                <a:cs typeface="Times New Roman" panose="02020603050405020304" pitchFamily="18" charset="0"/>
                <a:sym typeface="Helvetica Neue"/>
              </a:rPr>
              <a:t>ВВЕДЕНИЕ</a:t>
            </a:r>
          </a:p>
        </p:txBody>
      </p:sp>
      <p:sp>
        <p:nvSpPr>
          <p:cNvPr id="9" name="TextBox 8">
            <a:extLst>
              <a:ext uri="{FF2B5EF4-FFF2-40B4-BE49-F238E27FC236}">
                <a16:creationId xmlns:a16="http://schemas.microsoft.com/office/drawing/2014/main" id="{64EB302E-C6A6-45BA-88AB-823319B7EE01}"/>
              </a:ext>
            </a:extLst>
          </p:cNvPr>
          <p:cNvSpPr txBox="1"/>
          <p:nvPr/>
        </p:nvSpPr>
        <p:spPr>
          <a:xfrm>
            <a:off x="385763" y="1001486"/>
            <a:ext cx="5557836" cy="5618461"/>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
                <a:srgbClr val="000000"/>
              </a:buClr>
              <a:buSzPts val="1200"/>
              <a:buFont typeface="Arial"/>
              <a:buNone/>
              <a:tabLst/>
              <a:defRPr/>
            </a:pPr>
            <a:r>
              <a:rPr kumimoji="0" lang="ru-RU"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sym typeface="Helvetica Neue"/>
              </a:rPr>
              <a:t>Принимая во внимание важность практики как элемента учебного процесса, в Академии </a:t>
            </a:r>
            <a:r>
              <a:rPr kumimoji="0" lang="ru-RU" b="0" i="0" u="none" strike="noStrike" kern="0" cap="none" spc="0" normalizeH="0" baseline="0" noProof="0" dirty="0">
                <a:ln>
                  <a:noFill/>
                </a:ln>
                <a:effectLst/>
                <a:uLnTx/>
                <a:uFillTx/>
                <a:latin typeface="Times New Roman" panose="02020603050405020304" pitchFamily="18" charset="0"/>
                <a:ea typeface="Calibri" panose="020F0502020204030204" pitchFamily="34" charset="0"/>
                <a:sym typeface="Helvetica Neue"/>
              </a:rPr>
              <a:t>«</a:t>
            </a:r>
            <a:r>
              <a:rPr kumimoji="0" lang="en-US" b="0" i="0" u="none" strike="noStrike" kern="0" cap="none" spc="0" normalizeH="0" baseline="0" noProof="0" dirty="0">
                <a:ln>
                  <a:noFill/>
                </a:ln>
                <a:effectLst/>
                <a:uLnTx/>
                <a:uFillTx/>
                <a:latin typeface="Times New Roman" panose="02020603050405020304" pitchFamily="18" charset="0"/>
                <a:ea typeface="Calibri" panose="020F0502020204030204" pitchFamily="34" charset="0"/>
                <a:sym typeface="Helvetica Neue"/>
              </a:rPr>
              <a:t>BOLASHAQ</a:t>
            </a:r>
            <a:r>
              <a:rPr kumimoji="0" lang="ru-RU" b="0" i="0" u="none" strike="noStrike" kern="0" cap="none" spc="0" normalizeH="0" baseline="0" noProof="0" dirty="0">
                <a:ln>
                  <a:noFill/>
                </a:ln>
                <a:effectLst/>
                <a:uLnTx/>
                <a:uFillTx/>
                <a:latin typeface="Times New Roman" panose="02020603050405020304" pitchFamily="18" charset="0"/>
                <a:ea typeface="Calibri" panose="020F0502020204030204" pitchFamily="34" charset="0"/>
                <a:sym typeface="Helvetica Neue"/>
              </a:rPr>
              <a:t>» осуществляется ежегодный социологический мониторинг с целью изучения степени удовлетворенности студентов организацией практики и ее методическим сопровождением.</a:t>
            </a:r>
            <a:br>
              <a:rPr kumimoji="0" lang="ru-RU" b="0" i="0" u="none" strike="noStrike" kern="0" cap="none" spc="0" normalizeH="0" baseline="0" noProof="0" dirty="0">
                <a:ln>
                  <a:noFill/>
                </a:ln>
                <a:effectLst/>
                <a:uLnTx/>
                <a:uFillTx/>
                <a:latin typeface="Times New Roman" panose="02020603050405020304" pitchFamily="18" charset="0"/>
                <a:ea typeface="Calibri" panose="020F0502020204030204" pitchFamily="34" charset="0"/>
                <a:sym typeface="Helvetica Neue"/>
              </a:rPr>
            </a:br>
            <a:br>
              <a:rPr kumimoji="0" lang="ru-RU" b="0" i="0" u="none" strike="noStrike" kern="0" cap="none" spc="0" normalizeH="0" baseline="0" noProof="0" dirty="0">
                <a:ln>
                  <a:noFill/>
                </a:ln>
                <a:effectLst/>
                <a:uLnTx/>
                <a:uFillTx/>
                <a:latin typeface="Times New Roman" panose="02020603050405020304" pitchFamily="18" charset="0"/>
                <a:ea typeface="Calibri" panose="020F0502020204030204" pitchFamily="34" charset="0"/>
                <a:sym typeface="Helvetica Neue"/>
              </a:rPr>
            </a:br>
            <a:r>
              <a:rPr kumimoji="0" lang="ru-RU"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Мониторинг нацелен на максимальное улучшение всестороннего взаимодействия со студенческим сообществом и позволяет осуществлять косвенное управление процессом отработки знаний и навыков на практике с гарантированным достижением запланированного результата. </a:t>
            </a:r>
            <a:endParaRPr kumimoji="0" lang="ru-RU" b="0" i="0" u="none" strike="noStrike" kern="0" cap="none" spc="0" normalizeH="0" baseline="0" noProof="0" dirty="0">
              <a:ln>
                <a:noFill/>
              </a:ln>
              <a:solidFill>
                <a:srgbClr val="505050"/>
              </a:solidFill>
              <a:effectLst/>
              <a:uLnTx/>
              <a:uFillTx/>
              <a:latin typeface="Times New Roman" panose="02020603050405020304" pitchFamily="18" charset="0"/>
              <a:ea typeface="+mn-ea"/>
              <a:cs typeface="Times New Roman" panose="02020603050405020304" pitchFamily="18" charset="0"/>
              <a:sym typeface="Helvetica Neue"/>
            </a:endParaRPr>
          </a:p>
          <a:p>
            <a:pPr algn="just"/>
            <a:endParaRPr kumimoji="0" lang="ru-RU" b="0" i="0" u="none" strike="noStrike" kern="0" cap="none" spc="0" normalizeH="0" baseline="0" noProof="0" dirty="0">
              <a:ln>
                <a:noFill/>
              </a:ln>
              <a:solidFill>
                <a:srgbClr val="505050"/>
              </a:solidFill>
              <a:effectLst/>
              <a:uLnTx/>
              <a:uFillTx/>
              <a:latin typeface="Times New Roman" panose="02020603050405020304" pitchFamily="18" charset="0"/>
              <a:ea typeface="Calibri" panose="020F0502020204030204" pitchFamily="34" charset="0"/>
              <a:sym typeface="Helvetica Neue"/>
            </a:endParaRPr>
          </a:p>
          <a:p>
            <a:pPr algn="just"/>
            <a:r>
              <a:rPr kumimoji="0" lang="ru-RU"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sym typeface="Helvetica Neue"/>
              </a:rPr>
              <a:t>В рамках мониторинга в апреле 2025 г. было проведено очередное социологическое исследование, посвященное изучению уровня удовлетворенности студентов организацией и проведением практики.</a:t>
            </a:r>
            <a:endParaRPr lang="ru-RU" dirty="0"/>
          </a:p>
        </p:txBody>
      </p:sp>
      <p:sp>
        <p:nvSpPr>
          <p:cNvPr id="8" name="TextBox 7">
            <a:extLst>
              <a:ext uri="{FF2B5EF4-FFF2-40B4-BE49-F238E27FC236}">
                <a16:creationId xmlns:a16="http://schemas.microsoft.com/office/drawing/2014/main" id="{21F9EFFC-4D82-4869-96FF-7EA5FDAA0790}"/>
              </a:ext>
            </a:extLst>
          </p:cNvPr>
          <p:cNvSpPr txBox="1"/>
          <p:nvPr/>
        </p:nvSpPr>
        <p:spPr>
          <a:xfrm>
            <a:off x="6248401" y="1001486"/>
            <a:ext cx="5557835" cy="5482142"/>
          </a:xfrm>
          <a:prstGeom prst="rect">
            <a:avLst/>
          </a:prstGeom>
          <a:noFill/>
        </p:spPr>
        <p:txBody>
          <a:bodyPr wrap="square" rtlCol="0">
            <a:spAutoFit/>
          </a:bodyPr>
          <a:lstStyle/>
          <a:p>
            <a:pPr marR="0" lvl="0" algn="just" defTabSz="914400" rtl="0" eaLnBrk="1" fontAlgn="auto" latinLnBrk="0" hangingPunct="1">
              <a:lnSpc>
                <a:spcPct val="115000"/>
              </a:lnSpc>
              <a:spcBef>
                <a:spcPts val="0"/>
              </a:spcBef>
              <a:spcAft>
                <a:spcPts val="0"/>
              </a:spcAft>
              <a:buClr>
                <a:srgbClr val="000000"/>
              </a:buClr>
              <a:buSzPts val="1200"/>
              <a:tabLst/>
              <a:defRPr/>
            </a:pPr>
            <a:r>
              <a:rPr kumimoji="0" lang="ru-RU" b="0" i="0" u="none" strike="noStrike" kern="0" cap="none" spc="0" normalizeH="0" baseline="0" noProof="0" dirty="0">
                <a:ln>
                  <a:noFill/>
                </a:ln>
                <a:effectLst/>
                <a:uLnTx/>
                <a:uFillTx/>
                <a:latin typeface="Times New Roman" panose="02020603050405020304" pitchFamily="18" charset="0"/>
                <a:ea typeface="Helvetica Neue"/>
                <a:cs typeface="Times New Roman" panose="02020603050405020304" pitchFamily="18" charset="0"/>
                <a:sym typeface="Helvetica Neue"/>
              </a:rPr>
              <a:t>Рекрутинг респондентов  и контроль за выборкой осуществлялись в автоматическом режиме. На академической онлайн-панели из базы контактных данных системой фильтрации отбирались к участию в опросе только подходящие респонденты. Анкеты предусматривали скрининговый блок вопросов для отсева респондентов, не соответствовавших требованиям исследования. Квоты опроса (пол, возраст, курс обучения) закрывались по мере набора необходимого количества результативных анкет, после чего массив в формате </a:t>
            </a:r>
            <a:r>
              <a:rPr kumimoji="0" lang="ru-RU" b="0" i="0" u="none" strike="noStrike" kern="0" cap="none" spc="0" normalizeH="0" baseline="0" noProof="0" dirty="0" err="1">
                <a:ln>
                  <a:noFill/>
                </a:ln>
                <a:effectLst/>
                <a:uLnTx/>
                <a:uFillTx/>
                <a:latin typeface="Times New Roman" panose="02020603050405020304" pitchFamily="18" charset="0"/>
                <a:ea typeface="Helvetica Neue"/>
                <a:cs typeface="Times New Roman" panose="02020603050405020304" pitchFamily="18" charset="0"/>
                <a:sym typeface="Helvetica Neue"/>
              </a:rPr>
              <a:t>Excel</a:t>
            </a:r>
            <a:r>
              <a:rPr kumimoji="0" lang="ru-RU" b="0" i="0" u="none" strike="noStrike" kern="0" cap="none" spc="0" normalizeH="0" baseline="0" noProof="0" dirty="0">
                <a:ln>
                  <a:noFill/>
                </a:ln>
                <a:effectLst/>
                <a:uLnTx/>
                <a:uFillTx/>
                <a:latin typeface="Times New Roman" panose="02020603050405020304" pitchFamily="18" charset="0"/>
                <a:ea typeface="Helvetica Neue"/>
                <a:cs typeface="Times New Roman" panose="02020603050405020304" pitchFamily="18" charset="0"/>
                <a:sym typeface="Helvetica Neue"/>
              </a:rPr>
              <a:t> сгружался для обработки и анализа данных. </a:t>
            </a:r>
          </a:p>
          <a:p>
            <a:pPr marR="0" lvl="0" algn="just" defTabSz="914400" rtl="0" eaLnBrk="1" fontAlgn="auto" latinLnBrk="0" hangingPunct="1">
              <a:lnSpc>
                <a:spcPct val="115000"/>
              </a:lnSpc>
              <a:spcBef>
                <a:spcPts val="0"/>
              </a:spcBef>
              <a:spcAft>
                <a:spcPts val="0"/>
              </a:spcAft>
              <a:buClr>
                <a:srgbClr val="000000"/>
              </a:buClr>
              <a:buSzPts val="1200"/>
              <a:tabLst/>
              <a:defRPr/>
            </a:pPr>
            <a:endParaRPr kumimoji="0" lang="ru-RU" b="0" i="0" u="none" strike="noStrike" kern="0" cap="none" spc="0" normalizeH="0" baseline="0" noProof="0" dirty="0">
              <a:ln>
                <a:noFill/>
              </a:ln>
              <a:effectLst/>
              <a:uLnTx/>
              <a:uFillTx/>
              <a:latin typeface="Times New Roman" panose="02020603050405020304" pitchFamily="18" charset="0"/>
              <a:ea typeface="Helvetica Neue"/>
              <a:cs typeface="Times New Roman" panose="02020603050405020304" pitchFamily="18" charset="0"/>
              <a:sym typeface="Helvetica Neue"/>
            </a:endParaRPr>
          </a:p>
          <a:p>
            <a:pPr marR="0" lvl="0" algn="just" defTabSz="914400" rtl="0" eaLnBrk="1" fontAlgn="auto" latinLnBrk="0" hangingPunct="1">
              <a:lnSpc>
                <a:spcPct val="115000"/>
              </a:lnSpc>
              <a:spcBef>
                <a:spcPts val="0"/>
              </a:spcBef>
              <a:spcAft>
                <a:spcPts val="0"/>
              </a:spcAft>
              <a:buClr>
                <a:srgbClr val="000000"/>
              </a:buClr>
              <a:buSzPts val="1200"/>
              <a:tabLst/>
              <a:defRPr/>
            </a:pPr>
            <a:r>
              <a:rPr kumimoji="0" lang="ru-RU" b="0" i="0" u="none" strike="noStrike" kern="0" cap="none" spc="0" normalizeH="0" baseline="0" noProof="0" dirty="0">
                <a:ln>
                  <a:noFill/>
                </a:ln>
                <a:effectLst/>
                <a:uLnTx/>
                <a:uFillTx/>
                <a:latin typeface="Times New Roman" panose="02020603050405020304" pitchFamily="18" charset="0"/>
                <a:ea typeface="Helvetica Neue"/>
                <a:cs typeface="Times New Roman" panose="02020603050405020304" pitchFamily="18" charset="0"/>
                <a:sym typeface="Helvetica Neue"/>
              </a:rPr>
              <a:t>Результаты исследования представлены в настоящем отчете. Его эмпирическую основу составляют данные онлайн-опроса студентов 1-5 курсов разных образовательных программ</a:t>
            </a:r>
          </a:p>
        </p:txBody>
      </p:sp>
      <p:sp>
        <p:nvSpPr>
          <p:cNvPr id="15" name="TextBox 14">
            <a:extLst>
              <a:ext uri="{FF2B5EF4-FFF2-40B4-BE49-F238E27FC236}">
                <a16:creationId xmlns:a16="http://schemas.microsoft.com/office/drawing/2014/main" id="{3E922B80-A632-4650-BADB-10010B71BAE2}"/>
              </a:ext>
            </a:extLst>
          </p:cNvPr>
          <p:cNvSpPr txBox="1"/>
          <p:nvPr/>
        </p:nvSpPr>
        <p:spPr>
          <a:xfrm>
            <a:off x="11544300" y="5472113"/>
            <a:ext cx="261936" cy="1138773"/>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endParaRPr kumimoji="0" lang="ru" sz="1300" b="0" i="0" u="none" strike="noStrike" kern="0" cap="none" spc="0" normalizeH="0" baseline="0" noProof="0" dirty="0">
              <a:ln>
                <a:noFill/>
              </a:ln>
              <a:solidFill>
                <a:srgbClr val="505050"/>
              </a:solidFill>
              <a:effectLst/>
              <a:uLnTx/>
              <a:uFillTx/>
              <a:latin typeface="Helvetica Neue"/>
              <a:sym typeface="Helvetica Neue"/>
            </a:endParaRPr>
          </a:p>
          <a:p>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endParaRPr lang="ru" sz="1300" kern="0" dirty="0">
              <a:solidFill>
                <a:srgbClr val="505050"/>
              </a:solidFill>
              <a:latin typeface="Helvetica Neue"/>
              <a:sym typeface="Helvetica Neue"/>
            </a:endParaRPr>
          </a:p>
          <a:p>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endParaRPr kumimoji="0" lang="ru" sz="1300" b="0" i="0" u="none" strike="noStrike" kern="0" cap="none" spc="0" normalizeH="0" baseline="0" noProof="0" dirty="0">
              <a:ln>
                <a:noFill/>
              </a:ln>
              <a:solidFill>
                <a:srgbClr val="505050"/>
              </a:solidFill>
              <a:effectLst/>
              <a:uLnTx/>
              <a:uFillTx/>
              <a:latin typeface="Helvetica Neue"/>
              <a:sym typeface="Helvetica Neue"/>
            </a:endParaRPr>
          </a:p>
          <a:p>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endParaRPr lang="ru" sz="1300" kern="0" dirty="0">
              <a:solidFill>
                <a:srgbClr val="505050"/>
              </a:solidFill>
              <a:latin typeface="Helvetica Neue"/>
              <a:sym typeface="Helvetica Neue"/>
            </a:endParaRPr>
          </a:p>
          <a:p>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fld id="{00000000-1234-1234-1234-123412341234}" type="slidenum">
              <a:rPr kumimoji="0" lang="ru" sz="1600" b="0" i="0" u="none" strike="noStrike" kern="0" cap="none" spc="0" normalizeH="0" baseline="0" noProof="0" smtClean="0">
                <a:ln>
                  <a:noFill/>
                </a:ln>
                <a:solidFill>
                  <a:srgbClr val="505050"/>
                </a:solidFill>
                <a:effectLst/>
                <a:uLnTx/>
                <a:uFillTx/>
                <a:latin typeface="Helvetica Neue"/>
                <a:sym typeface="Helvetica Neue"/>
              </a:rPr>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t>4</a:t>
            </a:fld>
            <a:endParaRPr kumimoji="0" lang="ru" sz="1600" b="0" i="0" u="none" strike="noStrike" kern="0" cap="none" spc="0" normalizeH="0" baseline="0" noProof="0" dirty="0">
              <a:ln>
                <a:noFill/>
              </a:ln>
              <a:solidFill>
                <a:srgbClr val="505050"/>
              </a:solidFill>
              <a:effectLst/>
              <a:uLnTx/>
              <a:uFillTx/>
              <a:latin typeface="Helvetica Neue"/>
              <a:sym typeface="Helvetica Neue"/>
            </a:endParaRPr>
          </a:p>
        </p:txBody>
      </p:sp>
    </p:spTree>
    <p:extLst>
      <p:ext uri="{BB962C8B-B14F-4D97-AF65-F5344CB8AC3E}">
        <p14:creationId xmlns:p14="http://schemas.microsoft.com/office/powerpoint/2010/main" val="607210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12db5defa28_0_15"/>
          <p:cNvSpPr txBox="1">
            <a:spLocks noGrp="1"/>
          </p:cNvSpPr>
          <p:nvPr>
            <p:ph type="title"/>
          </p:nvPr>
        </p:nvSpPr>
        <p:spPr>
          <a:xfrm>
            <a:off x="389834" y="101600"/>
            <a:ext cx="6547995" cy="362857"/>
          </a:xfrm>
          <a:prstGeom prst="rect">
            <a:avLst/>
          </a:prstGeom>
          <a:noFill/>
          <a:ln>
            <a:noFill/>
          </a:ln>
        </p:spPr>
        <p:txBody>
          <a:bodyPr spcFirstLastPara="1" wrap="square" lIns="121900" tIns="121900" rIns="121900" bIns="121900" anchor="t" anchorCtr="0">
            <a:noAutofit/>
          </a:bodyPr>
          <a:lstStyle/>
          <a:p>
            <a:r>
              <a:rPr lang="ru" sz="1800" dirty="0">
                <a:latin typeface="Times New Roman" panose="02020603050405020304" pitchFamily="18" charset="0"/>
                <a:cs typeface="Times New Roman" panose="02020603050405020304" pitchFamily="18" charset="0"/>
              </a:rPr>
              <a:t>РЕЗЮМЕ (ВЫВОДЫ И ОБОБЩЕНИЯ)</a:t>
            </a:r>
            <a:endParaRPr sz="1800" dirty="0">
              <a:latin typeface="Times New Roman" panose="02020603050405020304" pitchFamily="18" charset="0"/>
              <a:cs typeface="Times New Roman" panose="02020603050405020304" pitchFamily="18" charset="0"/>
            </a:endParaRPr>
          </a:p>
        </p:txBody>
      </p:sp>
      <p:sp>
        <p:nvSpPr>
          <p:cNvPr id="114" name="Google Shape;114;g12db5defa28_0_15"/>
          <p:cNvSpPr txBox="1">
            <a:spLocks noGrp="1"/>
          </p:cNvSpPr>
          <p:nvPr>
            <p:ph type="sldNum" idx="12"/>
          </p:nvPr>
        </p:nvSpPr>
        <p:spPr>
          <a:xfrm>
            <a:off x="11409045" y="6333135"/>
            <a:ext cx="731600" cy="524800"/>
          </a:xfrm>
          <a:prstGeom prst="rect">
            <a:avLst/>
          </a:prstGeom>
          <a:noFill/>
          <a:ln>
            <a:noFill/>
          </a:ln>
        </p:spPr>
        <p:txBody>
          <a:bodyPr spcFirstLastPara="1" wrap="square" lIns="121900" tIns="121900" rIns="121900" bIns="121900" anchor="t" anchorCtr="0">
            <a:noAutofit/>
          </a:bodyPr>
          <a:lstStyle/>
          <a:p>
            <a:pPr marL="0" marR="0" lvl="0" indent="0" algn="r" defTabSz="1219170" rtl="0" eaLnBrk="1" fontAlgn="auto" latinLnBrk="0" hangingPunct="1">
              <a:lnSpc>
                <a:spcPct val="100000"/>
              </a:lnSpc>
              <a:spcBef>
                <a:spcPts val="0"/>
              </a:spcBef>
              <a:spcAft>
                <a:spcPts val="0"/>
              </a:spcAft>
              <a:buClr>
                <a:srgbClr val="000000"/>
              </a:buClr>
              <a:buSzPts val="1300"/>
              <a:buFont typeface="Arial"/>
              <a:buNone/>
              <a:tabLst/>
              <a:defRPr/>
            </a:pPr>
            <a:fld id="{00000000-1234-1234-1234-123412341234}" type="slidenum">
              <a:rPr kumimoji="0" lang="ru" sz="1733" b="0" i="0" u="none" strike="noStrike" kern="0" cap="none" spc="0" normalizeH="0" baseline="0" noProof="0">
                <a:ln>
                  <a:noFill/>
                </a:ln>
                <a:solidFill>
                  <a:srgbClr val="505050"/>
                </a:solidFill>
                <a:effectLst/>
                <a:uLnTx/>
                <a:uFillTx/>
                <a:latin typeface="Helvetica Neue"/>
                <a:sym typeface="Helvetica Neue"/>
              </a:rPr>
              <a:pPr marL="0" marR="0" lvl="0" indent="0" algn="r" defTabSz="1219170" rtl="0" eaLnBrk="1" fontAlgn="auto" latinLnBrk="0" hangingPunct="1">
                <a:lnSpc>
                  <a:spcPct val="100000"/>
                </a:lnSpc>
                <a:spcBef>
                  <a:spcPts val="0"/>
                </a:spcBef>
                <a:spcAft>
                  <a:spcPts val="0"/>
                </a:spcAft>
                <a:buClr>
                  <a:srgbClr val="000000"/>
                </a:buClr>
                <a:buSzPts val="1300"/>
                <a:buFont typeface="Arial"/>
                <a:buNone/>
                <a:tabLst/>
                <a:defRPr/>
              </a:pPr>
              <a:t>5</a:t>
            </a:fld>
            <a:endParaRPr kumimoji="0" sz="1733" b="0" i="0" u="none" strike="noStrike" kern="0" cap="none" spc="0" normalizeH="0" baseline="0" noProof="0">
              <a:ln>
                <a:noFill/>
              </a:ln>
              <a:solidFill>
                <a:srgbClr val="505050"/>
              </a:solidFill>
              <a:effectLst/>
              <a:uLnTx/>
              <a:uFillTx/>
              <a:latin typeface="Helvetica Neue"/>
              <a:sym typeface="Helvetica Neue"/>
            </a:endParaRPr>
          </a:p>
        </p:txBody>
      </p:sp>
      <p:sp>
        <p:nvSpPr>
          <p:cNvPr id="115" name="Google Shape;115;g12db5defa28_0_15"/>
          <p:cNvSpPr txBox="1">
            <a:spLocks noGrp="1"/>
          </p:cNvSpPr>
          <p:nvPr>
            <p:ph type="title" idx="3"/>
          </p:nvPr>
        </p:nvSpPr>
        <p:spPr>
          <a:xfrm>
            <a:off x="251383" y="464458"/>
            <a:ext cx="5606800" cy="1948804"/>
          </a:xfrm>
          <a:prstGeom prst="rect">
            <a:avLst/>
          </a:prstGeom>
          <a:noFill/>
          <a:ln>
            <a:noFill/>
          </a:ln>
        </p:spPr>
        <p:txBody>
          <a:bodyPr spcFirstLastPara="1" wrap="square" lIns="121900" tIns="121900" rIns="121900" bIns="121900" anchor="t" anchorCtr="0">
            <a:noAutofit/>
          </a:bodyPr>
          <a:lstStyle/>
          <a:p>
            <a:pPr>
              <a:lnSpc>
                <a:spcPct val="107000"/>
              </a:lnSpc>
              <a:spcAft>
                <a:spcPts val="1067"/>
              </a:spcAft>
            </a:pPr>
            <a:br>
              <a:rPr lang="ru-RU" sz="1333" dirty="0">
                <a:solidFill>
                  <a:srgbClr val="505050"/>
                </a:solidFill>
                <a:latin typeface="Arial"/>
              </a:rPr>
            </a:br>
            <a:endParaRPr sz="1333" dirty="0"/>
          </a:p>
        </p:txBody>
      </p:sp>
      <p:sp>
        <p:nvSpPr>
          <p:cNvPr id="116" name="Google Shape;116;g12db5defa28_0_15"/>
          <p:cNvSpPr txBox="1">
            <a:spLocks noGrp="1"/>
          </p:cNvSpPr>
          <p:nvPr>
            <p:ph type="title" idx="3"/>
          </p:nvPr>
        </p:nvSpPr>
        <p:spPr>
          <a:xfrm>
            <a:off x="5996633" y="792977"/>
            <a:ext cx="5943984" cy="4524314"/>
          </a:xfrm>
          <a:prstGeom prst="rect">
            <a:avLst/>
          </a:prstGeom>
          <a:noFill/>
          <a:ln>
            <a:noFill/>
          </a:ln>
        </p:spPr>
        <p:txBody>
          <a:bodyPr spcFirstLastPara="1" wrap="square" lIns="121900" tIns="121900" rIns="121900" bIns="121900" anchor="t" anchorCtr="0">
            <a:noAutofit/>
          </a:bodyPr>
          <a:lstStyle/>
          <a:p>
            <a:pPr lvl="0">
              <a:buClr>
                <a:srgbClr val="000000"/>
              </a:buClr>
            </a:pPr>
            <a:r>
              <a:rPr lang="ru-RU"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ВЫВОД</a:t>
            </a:r>
            <a:br>
              <a:rPr lang="ru-RU" sz="2000" dirty="0">
                <a:solidFill>
                  <a:srgbClr val="505050"/>
                </a:solidFill>
                <a:latin typeface="Times New Roman" panose="02020603050405020304" pitchFamily="18" charset="0"/>
                <a:ea typeface="Calibri" panose="020F0502020204030204" pitchFamily="34" charset="0"/>
                <a:cs typeface="Times New Roman" panose="02020603050405020304" pitchFamily="18" charset="0"/>
              </a:rPr>
            </a:br>
            <a:br>
              <a:rPr lang="ru-RU" sz="1467" b="1" dirty="0">
                <a:solidFill>
                  <a:srgbClr val="505050"/>
                </a:solidFill>
                <a:latin typeface="Times New Roman" panose="02020603050405020304" pitchFamily="18" charset="0"/>
                <a:ea typeface="Calibri" panose="020F0502020204030204" pitchFamily="34" charset="0"/>
                <a:cs typeface="Times New Roman" panose="02020603050405020304" pitchFamily="18" charset="0"/>
              </a:rPr>
            </a:br>
            <a:br>
              <a:rPr lang="ru-RU" sz="1467" b="1" dirty="0">
                <a:solidFill>
                  <a:srgbClr val="505050"/>
                </a:solidFill>
                <a:latin typeface="Times New Roman" panose="02020603050405020304" pitchFamily="18" charset="0"/>
                <a:ea typeface="Calibri" panose="020F0502020204030204" pitchFamily="34" charset="0"/>
                <a:cs typeface="Times New Roman" panose="02020603050405020304" pitchFamily="18" charset="0"/>
              </a:rPr>
            </a:br>
            <a:br>
              <a:rPr lang="ru-RU" sz="1467" b="1" dirty="0">
                <a:solidFill>
                  <a:srgbClr val="505050"/>
                </a:solidFill>
                <a:latin typeface="Times New Roman" panose="02020603050405020304" pitchFamily="18" charset="0"/>
                <a:ea typeface="Calibri" panose="020F0502020204030204" pitchFamily="34" charset="0"/>
                <a:cs typeface="Times New Roman" panose="02020603050405020304" pitchFamily="18" charset="0"/>
              </a:rPr>
            </a:br>
            <a:br>
              <a:rPr lang="ru-RU" sz="1467" b="1" dirty="0">
                <a:solidFill>
                  <a:srgbClr val="505050"/>
                </a:solidFill>
                <a:latin typeface="Times New Roman" panose="02020603050405020304" pitchFamily="18" charset="0"/>
                <a:ea typeface="Calibri" panose="020F0502020204030204" pitchFamily="34" charset="0"/>
                <a:cs typeface="Times New Roman" panose="02020603050405020304" pitchFamily="18" charset="0"/>
              </a:rPr>
            </a:br>
            <a:br>
              <a:rPr lang="ru-RU" sz="1467" b="1" dirty="0">
                <a:solidFill>
                  <a:srgbClr val="505050"/>
                </a:solidFill>
                <a:latin typeface="Times New Roman" panose="02020603050405020304" pitchFamily="18" charset="0"/>
                <a:ea typeface="Calibri" panose="020F0502020204030204" pitchFamily="34" charset="0"/>
                <a:cs typeface="Times New Roman" panose="02020603050405020304" pitchFamily="18" charset="0"/>
              </a:rPr>
            </a:br>
            <a:br>
              <a:rPr lang="ru-RU" sz="1467" b="1" dirty="0">
                <a:solidFill>
                  <a:srgbClr val="505050"/>
                </a:solidFill>
                <a:latin typeface="Times New Roman" panose="02020603050405020304" pitchFamily="18" charset="0"/>
                <a:ea typeface="Calibri" panose="020F0502020204030204" pitchFamily="34" charset="0"/>
                <a:cs typeface="Times New Roman" panose="02020603050405020304" pitchFamily="18" charset="0"/>
              </a:rPr>
            </a:br>
            <a:br>
              <a:rPr lang="ru-RU" sz="1467" b="1" dirty="0">
                <a:solidFill>
                  <a:srgbClr val="505050"/>
                </a:solidFill>
                <a:latin typeface="Times New Roman" panose="02020603050405020304" pitchFamily="18" charset="0"/>
                <a:ea typeface="Calibri" panose="020F0502020204030204" pitchFamily="34" charset="0"/>
                <a:cs typeface="Times New Roman" panose="02020603050405020304" pitchFamily="18" charset="0"/>
              </a:rPr>
            </a:br>
            <a:br>
              <a:rPr lang="ru-RU" sz="1467" b="1" dirty="0">
                <a:solidFill>
                  <a:srgbClr val="505050"/>
                </a:solidFill>
                <a:latin typeface="Times New Roman" panose="02020603050405020304" pitchFamily="18" charset="0"/>
                <a:ea typeface="Calibri" panose="020F0502020204030204" pitchFamily="34" charset="0"/>
                <a:cs typeface="Times New Roman" panose="02020603050405020304" pitchFamily="18" charset="0"/>
              </a:rPr>
            </a:br>
            <a:br>
              <a:rPr lang="ru-RU" dirty="0">
                <a:solidFill>
                  <a:srgbClr val="505050"/>
                </a:solidFill>
                <a:latin typeface="Times New Roman" panose="02020603050405020304" pitchFamily="18" charset="0"/>
                <a:ea typeface="Calibri" panose="020F0502020204030204" pitchFamily="34" charset="0"/>
                <a:cs typeface="Times New Roman" panose="02020603050405020304" pitchFamily="18" charset="0"/>
              </a:rPr>
            </a:br>
            <a:br>
              <a:rPr lang="ru-RU" dirty="0">
                <a:solidFill>
                  <a:srgbClr val="505050"/>
                </a:solidFill>
                <a:latin typeface="Times New Roman" panose="02020603050405020304" pitchFamily="18" charset="0"/>
                <a:ea typeface="Calibri" panose="020F0502020204030204" pitchFamily="34" charset="0"/>
                <a:cs typeface="Times New Roman" panose="02020603050405020304" pitchFamily="18" charset="0"/>
              </a:rPr>
            </a:br>
            <a:br>
              <a:rPr lang="ru-RU" dirty="0">
                <a:solidFill>
                  <a:srgbClr val="505050"/>
                </a:solidFill>
                <a:latin typeface="Times New Roman" panose="02020603050405020304" pitchFamily="18" charset="0"/>
                <a:ea typeface="Calibri" panose="020F0502020204030204" pitchFamily="34" charset="0"/>
                <a:cs typeface="Times New Roman" panose="02020603050405020304" pitchFamily="18" charset="0"/>
              </a:rPr>
            </a:br>
            <a:br>
              <a:rPr lang="ru-RU" dirty="0">
                <a:solidFill>
                  <a:srgbClr val="505050"/>
                </a:solidFill>
                <a:latin typeface="Times New Roman" panose="02020603050405020304" pitchFamily="18" charset="0"/>
                <a:ea typeface="Calibri" panose="020F0502020204030204" pitchFamily="34" charset="0"/>
                <a:cs typeface="Times New Roman" panose="02020603050405020304" pitchFamily="18" charset="0"/>
              </a:rPr>
            </a:br>
            <a:br>
              <a:rPr lang="ru-RU" dirty="0">
                <a:solidFill>
                  <a:srgbClr val="505050"/>
                </a:solidFill>
                <a:latin typeface="Times New Roman" panose="02020603050405020304" pitchFamily="18" charset="0"/>
                <a:ea typeface="Calibri" panose="020F0502020204030204" pitchFamily="34" charset="0"/>
                <a:cs typeface="Times New Roman" panose="02020603050405020304" pitchFamily="18" charset="0"/>
              </a:rPr>
            </a:br>
            <a:br>
              <a:rPr lang="ru-RU" dirty="0">
                <a:solidFill>
                  <a:srgbClr val="505050"/>
                </a:solidFill>
                <a:latin typeface="Times New Roman" panose="02020603050405020304" pitchFamily="18" charset="0"/>
                <a:ea typeface="Calibri" panose="020F0502020204030204" pitchFamily="34" charset="0"/>
                <a:cs typeface="Times New Roman" panose="02020603050405020304" pitchFamily="18" charset="0"/>
              </a:rPr>
            </a:br>
            <a:endParaRPr sz="1333" dirty="0">
              <a:latin typeface="Helvetica" panose="020B0604020202030204" pitchFamily="34" charset="0"/>
            </a:endParaRPr>
          </a:p>
        </p:txBody>
      </p:sp>
      <p:sp>
        <p:nvSpPr>
          <p:cNvPr id="2" name="TextBox 1">
            <a:extLst>
              <a:ext uri="{FF2B5EF4-FFF2-40B4-BE49-F238E27FC236}">
                <a16:creationId xmlns:a16="http://schemas.microsoft.com/office/drawing/2014/main" id="{15B68DA1-576B-4865-9202-B3131D4A877B}"/>
              </a:ext>
            </a:extLst>
          </p:cNvPr>
          <p:cNvSpPr txBox="1"/>
          <p:nvPr/>
        </p:nvSpPr>
        <p:spPr>
          <a:xfrm>
            <a:off x="251383" y="595087"/>
            <a:ext cx="5606799" cy="5570756"/>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ru-RU" i="0" u="none" strike="noStrike" kern="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sym typeface="Helvetica Neue"/>
              </a:rPr>
              <a:t>УДОВЛЕТВОРЕННОСТЬ СТУДЕНТОВ ОРГАНИЗАЦИЕЙ И ПРОВЕДЕНИЕМ ПРАКТИКИ</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lang="ru-RU" b="0" i="0" u="none" strike="noStrike" kern="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sym typeface="Helvetica Neue"/>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ru-RU" b="0" i="0" u="none" strike="noStrike" kern="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sym typeface="Helvetica Neue"/>
              </a:rPr>
              <a:t>Основные тренды:</a:t>
            </a:r>
          </a:p>
          <a:p>
            <a:pPr marL="285750" marR="0" lvl="0" indent="-285750" algn="just" defTabSz="1219170" rtl="0" eaLnBrk="1" fontAlgn="auto" latinLnBrk="0" hangingPunct="1">
              <a:lnSpc>
                <a:spcPct val="100000"/>
              </a:lnSpc>
              <a:spcBef>
                <a:spcPts val="0"/>
              </a:spcBef>
              <a:spcAft>
                <a:spcPts val="0"/>
              </a:spcAft>
              <a:buClr>
                <a:srgbClr val="000000"/>
              </a:buClr>
              <a:buSzTx/>
              <a:buFont typeface="Wingdings" panose="05000000000000000000" pitchFamily="2" charset="2"/>
              <a:buChar char="v"/>
              <a:tabLst/>
              <a:defRPr/>
            </a:pPr>
            <a:r>
              <a:rPr lang="ru-RU"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87,8% сообщили, что ВУЗом оказывалась помощь в поиске места прохождения практики.</a:t>
            </a:r>
          </a:p>
          <a:p>
            <a:pPr marL="285750" marR="0" lvl="0" indent="-285750" algn="just" defTabSz="1219170" rtl="0" eaLnBrk="1" fontAlgn="auto" latinLnBrk="0" hangingPunct="1">
              <a:lnSpc>
                <a:spcPct val="100000"/>
              </a:lnSpc>
              <a:spcBef>
                <a:spcPts val="0"/>
              </a:spcBef>
              <a:spcAft>
                <a:spcPts val="0"/>
              </a:spcAft>
              <a:buClr>
                <a:srgbClr val="000000"/>
              </a:buClr>
              <a:buSzTx/>
              <a:buFont typeface="Wingdings" panose="05000000000000000000" pitchFamily="2" charset="2"/>
              <a:buChar char="v"/>
              <a:tabLst/>
              <a:defRPr/>
            </a:pPr>
            <a:r>
              <a:rPr lang="ru-RU"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90,2% указали, что во время прохождения практики перед ними были поставлены четкие и понятные задачи.</a:t>
            </a:r>
          </a:p>
          <a:p>
            <a:pPr marL="285750" marR="0" lvl="0" indent="-285750" algn="just" defTabSz="1219170" rtl="0" eaLnBrk="1" fontAlgn="auto" latinLnBrk="0" hangingPunct="1">
              <a:lnSpc>
                <a:spcPct val="100000"/>
              </a:lnSpc>
              <a:spcBef>
                <a:spcPts val="0"/>
              </a:spcBef>
              <a:spcAft>
                <a:spcPts val="0"/>
              </a:spcAft>
              <a:buClr>
                <a:srgbClr val="000000"/>
              </a:buClr>
              <a:buSzTx/>
              <a:buFont typeface="Wingdings" panose="05000000000000000000" pitchFamily="2" charset="2"/>
              <a:buChar char="v"/>
              <a:tabLst/>
              <a:defRPr/>
            </a:pPr>
            <a:r>
              <a:rPr lang="ru-RU"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95,9% отметили, что практика была организована по специальности.</a:t>
            </a:r>
          </a:p>
          <a:p>
            <a:pPr marL="285750" marR="0" lvl="0" indent="-285750" algn="just" defTabSz="1219170" rtl="0" eaLnBrk="1" fontAlgn="auto" latinLnBrk="0" hangingPunct="1">
              <a:lnSpc>
                <a:spcPct val="100000"/>
              </a:lnSpc>
              <a:spcBef>
                <a:spcPts val="0"/>
              </a:spcBef>
              <a:spcAft>
                <a:spcPts val="0"/>
              </a:spcAft>
              <a:buClr>
                <a:srgbClr val="000000"/>
              </a:buClr>
              <a:buSzTx/>
              <a:buFont typeface="Wingdings" panose="05000000000000000000" pitchFamily="2" charset="2"/>
              <a:buChar char="v"/>
              <a:tabLst/>
              <a:defRPr/>
            </a:pPr>
            <a:r>
              <a:rPr lang="ru-RU"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84,6% подтвердили </a:t>
            </a:r>
            <a:r>
              <a:rPr lang="ru-RU"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регуярное</a:t>
            </a:r>
            <a:r>
              <a:rPr lang="ru-RU"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(всегда и часто) методическое сопровождение во время практики.</a:t>
            </a:r>
          </a:p>
          <a:p>
            <a:pPr marL="285750" marR="0" lvl="0" indent="-285750" algn="just" defTabSz="1219170" rtl="0" eaLnBrk="1" fontAlgn="auto" latinLnBrk="0" hangingPunct="1">
              <a:lnSpc>
                <a:spcPct val="100000"/>
              </a:lnSpc>
              <a:spcBef>
                <a:spcPts val="0"/>
              </a:spcBef>
              <a:spcAft>
                <a:spcPts val="0"/>
              </a:spcAft>
              <a:buClr>
                <a:srgbClr val="000000"/>
              </a:buClr>
              <a:buSzTx/>
              <a:buFont typeface="Wingdings" panose="05000000000000000000" pitchFamily="2" charset="2"/>
              <a:buChar char="v"/>
              <a:tabLst/>
              <a:defRPr/>
            </a:pPr>
            <a:r>
              <a:rPr lang="ru-RU"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По оценкам 84,6%, во время прохождения практики отношение коллектива к студента было положительным. </a:t>
            </a:r>
          </a:p>
          <a:p>
            <a:pPr marL="285750" marR="0" lvl="0" indent="-285750" algn="just" defTabSz="1219170" rtl="0" eaLnBrk="1" fontAlgn="auto" latinLnBrk="0" hangingPunct="1">
              <a:lnSpc>
                <a:spcPct val="100000"/>
              </a:lnSpc>
              <a:spcBef>
                <a:spcPts val="0"/>
              </a:spcBef>
              <a:spcAft>
                <a:spcPts val="0"/>
              </a:spcAft>
              <a:buClr>
                <a:srgbClr val="000000"/>
              </a:buClr>
              <a:buSzTx/>
              <a:buFont typeface="Wingdings" panose="05000000000000000000" pitchFamily="2" charset="2"/>
              <a:buChar char="v"/>
              <a:tabLst/>
              <a:defRPr/>
            </a:pPr>
            <a:r>
              <a:rPr lang="ru-RU"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87% удовлетворены организацией и проведением практики.</a:t>
            </a:r>
          </a:p>
          <a:p>
            <a:pPr marL="285750" marR="0" lvl="0" indent="-285750" algn="just" defTabSz="1219170" rtl="0" eaLnBrk="1" fontAlgn="auto" latinLnBrk="0" hangingPunct="1">
              <a:lnSpc>
                <a:spcPct val="100000"/>
              </a:lnSpc>
              <a:spcBef>
                <a:spcPts val="0"/>
              </a:spcBef>
              <a:spcAft>
                <a:spcPts val="0"/>
              </a:spcAft>
              <a:buClr>
                <a:srgbClr val="000000"/>
              </a:buClr>
              <a:buSzTx/>
              <a:buFont typeface="Wingdings" panose="05000000000000000000" pitchFamily="2" charset="2"/>
              <a:buChar char="v"/>
              <a:tabLst/>
              <a:defRPr/>
            </a:pPr>
            <a:endParaRPr lang="ru-RU" sz="1600" kern="0" dirty="0">
              <a:solidFill>
                <a:srgbClr val="000000"/>
              </a:solidFill>
              <a:latin typeface="Helvetica" panose="020B0604020202020204" pitchFamily="34" charset="0"/>
              <a:ea typeface="Calibri" panose="020F0502020204030204" pitchFamily="34" charset="0"/>
              <a:cs typeface="Helvetica" panose="020B0604020202020204" pitchFamily="34" charset="0"/>
              <a:sym typeface="Arial"/>
            </a:endParaRPr>
          </a:p>
          <a:p>
            <a:pPr marR="0" lvl="0" algn="l" defTabSz="1219170" rtl="0" eaLnBrk="1" fontAlgn="auto" latinLnBrk="0" hangingPunct="1">
              <a:lnSpc>
                <a:spcPct val="100000"/>
              </a:lnSpc>
              <a:spcBef>
                <a:spcPts val="0"/>
              </a:spcBef>
              <a:spcAft>
                <a:spcPts val="0"/>
              </a:spcAft>
              <a:buClr>
                <a:srgbClr val="000000"/>
              </a:buClr>
              <a:buSzTx/>
              <a:tabLst/>
              <a:defRPr/>
            </a:pPr>
            <a:endParaRPr kumimoji="0" lang="ru-RU" sz="1600" b="0" i="0" u="none" strike="noStrike" kern="0" cap="none" spc="0" normalizeH="0" baseline="0" noProof="0" dirty="0">
              <a:ln>
                <a:noFill/>
              </a:ln>
              <a:solidFill>
                <a:srgbClr val="505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Helvetica Neue"/>
            </a:endParaRPr>
          </a:p>
        </p:txBody>
      </p:sp>
      <p:sp>
        <p:nvSpPr>
          <p:cNvPr id="4" name="TextBox 3">
            <a:extLst>
              <a:ext uri="{FF2B5EF4-FFF2-40B4-BE49-F238E27FC236}">
                <a16:creationId xmlns:a16="http://schemas.microsoft.com/office/drawing/2014/main" id="{FF180684-A24A-490C-9E8B-AB5EF5DE99F5}"/>
              </a:ext>
            </a:extLst>
          </p:cNvPr>
          <p:cNvSpPr txBox="1"/>
          <p:nvPr/>
        </p:nvSpPr>
        <p:spPr>
          <a:xfrm>
            <a:off x="5996633" y="1809950"/>
            <a:ext cx="5943984" cy="872098"/>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br>
              <a:rPr kumimoji="0" lang="ru-RU" sz="1600" b="0" i="0" u="none" strike="noStrike" kern="0" cap="none" spc="0" normalizeH="0" baseline="0" noProof="0" dirty="0">
                <a:ln>
                  <a:noFill/>
                </a:ln>
                <a:solidFill>
                  <a:srgbClr val="505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Helvetica Neue"/>
              </a:rPr>
            </a:br>
            <a:br>
              <a:rPr kumimoji="0" lang="ru-RU" sz="1600" b="0" i="0" u="none" strike="noStrike" kern="0" cap="none" spc="0" normalizeH="0" baseline="0" noProof="0" dirty="0">
                <a:ln>
                  <a:noFill/>
                </a:ln>
                <a:solidFill>
                  <a:srgbClr val="505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Helvetica Neue"/>
              </a:rPr>
            </a:br>
            <a:endParaRPr kumimoji="0" lang="ru-RU"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 name="TextBox 2">
            <a:extLst>
              <a:ext uri="{FF2B5EF4-FFF2-40B4-BE49-F238E27FC236}">
                <a16:creationId xmlns:a16="http://schemas.microsoft.com/office/drawing/2014/main" id="{E0B3F9CE-48B3-4FA4-A22B-C8814BD02F85}"/>
              </a:ext>
            </a:extLst>
          </p:cNvPr>
          <p:cNvSpPr txBox="1"/>
          <p:nvPr/>
        </p:nvSpPr>
        <p:spPr>
          <a:xfrm>
            <a:off x="6020445" y="1180879"/>
            <a:ext cx="5943984" cy="4524315"/>
          </a:xfrm>
          <a:prstGeom prst="rect">
            <a:avLst/>
          </a:prstGeom>
          <a:noFill/>
        </p:spPr>
        <p:txBody>
          <a:bodyPr wrap="square" rtlCol="0">
            <a:spAutoFit/>
          </a:bodyPr>
          <a:lstStyle/>
          <a:p>
            <a:pPr marR="0" lvl="0" algn="l" defTabSz="1219170" rtl="0" eaLnBrk="1" fontAlgn="auto" latinLnBrk="0" hangingPunct="1">
              <a:lnSpc>
                <a:spcPct val="100000"/>
              </a:lnSpc>
              <a:spcBef>
                <a:spcPts val="0"/>
              </a:spcBef>
              <a:spcAft>
                <a:spcPts val="0"/>
              </a:spcAft>
              <a:buClr>
                <a:srgbClr val="000000"/>
              </a:buClr>
              <a:buSzTx/>
              <a:tabLst/>
              <a:defRPr/>
            </a:pPr>
            <a:endParaRPr kumimoji="0" lang="ru-RU"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R="0" lvl="0" algn="l" defTabSz="1219170" rtl="0" eaLnBrk="1" fontAlgn="auto" latinLnBrk="0" hangingPunct="1">
              <a:lnSpc>
                <a:spcPct val="100000"/>
              </a:lnSpc>
              <a:spcBef>
                <a:spcPts val="0"/>
              </a:spcBef>
              <a:spcAft>
                <a:spcPts val="0"/>
              </a:spcAft>
              <a:buClr>
                <a:srgbClr val="000000"/>
              </a:buClr>
              <a:buSzTx/>
              <a:tabLst/>
              <a:defRPr/>
            </a:pPr>
            <a:r>
              <a:rPr kumimoji="0" lang="ru-RU"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Анализ результатов проведенного опроса приводит к заключению, что прохождение практики организовано как взаимодействие студентов и преподавателей, направленное на разработку последними индивидуальной программы практики, включающей перечень задач, которые каждый студент должен решать в условиях конкретного предприятия. </a:t>
            </a:r>
          </a:p>
          <a:p>
            <a:pPr marR="0" lvl="0" algn="l" defTabSz="1219170" rtl="0" eaLnBrk="1" fontAlgn="auto" latinLnBrk="0" hangingPunct="1">
              <a:lnSpc>
                <a:spcPct val="100000"/>
              </a:lnSpc>
              <a:spcBef>
                <a:spcPts val="0"/>
              </a:spcBef>
              <a:spcAft>
                <a:spcPts val="0"/>
              </a:spcAft>
              <a:buClr>
                <a:srgbClr val="000000"/>
              </a:buClr>
              <a:buSzTx/>
              <a:tabLst/>
              <a:defRPr/>
            </a:pPr>
            <a:endParaRPr kumimoji="0" lang="ru-RU"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R="0" lvl="0" algn="l" defTabSz="1219170" rtl="0" eaLnBrk="1" fontAlgn="auto" latinLnBrk="0" hangingPunct="1">
              <a:lnSpc>
                <a:spcPct val="100000"/>
              </a:lnSpc>
              <a:spcBef>
                <a:spcPts val="0"/>
              </a:spcBef>
              <a:spcAft>
                <a:spcPts val="0"/>
              </a:spcAft>
              <a:buClr>
                <a:srgbClr val="000000"/>
              </a:buClr>
              <a:buSzTx/>
              <a:tabLst/>
              <a:defRPr/>
            </a:pPr>
            <a:r>
              <a:rPr kumimoji="0" lang="ru-RU"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Высокие показатели удовлетворенности опрошенных студентов свидетельствуют о том, что в ВУЗе практика как элемент учебного процесса проводится с целью приобретения студентами необходимых практических навыков работы по специальности в условиях производства, овладения передовыми методами технологии и труда.</a:t>
            </a:r>
          </a:p>
        </p:txBody>
      </p:sp>
    </p:spTree>
    <p:extLst>
      <p:ext uri="{BB962C8B-B14F-4D97-AF65-F5344CB8AC3E}">
        <p14:creationId xmlns:p14="http://schemas.microsoft.com/office/powerpoint/2010/main" val="2345572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6"/>
          <p:cNvSpPr txBox="1">
            <a:spLocks noGrp="1"/>
          </p:cNvSpPr>
          <p:nvPr>
            <p:ph type="title"/>
          </p:nvPr>
        </p:nvSpPr>
        <p:spPr>
          <a:xfrm>
            <a:off x="531949" y="113414"/>
            <a:ext cx="5393600" cy="338554"/>
          </a:xfrm>
          <a:prstGeom prst="rect">
            <a:avLst/>
          </a:prstGeom>
          <a:noFill/>
          <a:ln>
            <a:noFill/>
          </a:ln>
        </p:spPr>
        <p:txBody>
          <a:bodyPr spcFirstLastPara="1" wrap="square" lIns="121900" tIns="121900" rIns="121900" bIns="121900" anchor="t" anchorCtr="0">
            <a:noAutofit/>
          </a:bodyPr>
          <a:lstStyle/>
          <a:p>
            <a:pPr>
              <a:buSzPts val="1400"/>
            </a:pPr>
            <a:r>
              <a:rPr lang="ru-RU" sz="1800" dirty="0">
                <a:solidFill>
                  <a:srgbClr val="434343"/>
                </a:solidFill>
                <a:latin typeface="Times New Roman" panose="02020603050405020304" pitchFamily="18" charset="0"/>
                <a:cs typeface="Times New Roman" panose="02020603050405020304" pitchFamily="18" charset="0"/>
              </a:rPr>
              <a:t>ДЕМОГРАФИЯ</a:t>
            </a:r>
            <a:br>
              <a:rPr lang="ru" sz="1600" dirty="0">
                <a:solidFill>
                  <a:srgbClr val="434343"/>
                </a:solidFill>
                <a:latin typeface="Times New Roman" panose="02020603050405020304" pitchFamily="18" charset="0"/>
                <a:cs typeface="Times New Roman" panose="02020603050405020304" pitchFamily="18" charset="0"/>
              </a:rPr>
            </a:br>
            <a:br>
              <a:rPr lang="ru" sz="1467" dirty="0">
                <a:solidFill>
                  <a:srgbClr val="434343"/>
                </a:solidFill>
              </a:rPr>
            </a:br>
            <a:br>
              <a:rPr lang="ru" sz="1467" dirty="0">
                <a:solidFill>
                  <a:srgbClr val="434343"/>
                </a:solidFill>
              </a:rPr>
            </a:br>
            <a:r>
              <a:rPr lang="ru" sz="1467" dirty="0">
                <a:solidFill>
                  <a:srgbClr val="434343"/>
                </a:solidFill>
              </a:rPr>
              <a:t>              </a:t>
            </a:r>
            <a:endParaRPr sz="1467" dirty="0">
              <a:solidFill>
                <a:srgbClr val="434343"/>
              </a:solidFill>
            </a:endParaRPr>
          </a:p>
          <a:p>
            <a:pPr>
              <a:buSzPts val="1400"/>
            </a:pPr>
            <a:endParaRPr sz="1467" dirty="0"/>
          </a:p>
          <a:p>
            <a:pPr algn="ctr">
              <a:buSzPts val="1400"/>
            </a:pPr>
            <a:endParaRPr sz="1467" dirty="0"/>
          </a:p>
          <a:p>
            <a:pPr>
              <a:buSzPts val="1400"/>
            </a:pPr>
            <a:endParaRPr sz="1467" dirty="0"/>
          </a:p>
        </p:txBody>
      </p:sp>
      <p:sp>
        <p:nvSpPr>
          <p:cNvPr id="145" name="Google Shape;145;p6"/>
          <p:cNvSpPr txBox="1">
            <a:spLocks noGrp="1"/>
          </p:cNvSpPr>
          <p:nvPr>
            <p:ph type="sldNum" idx="12"/>
          </p:nvPr>
        </p:nvSpPr>
        <p:spPr>
          <a:prstGeom prst="rect">
            <a:avLst/>
          </a:prstGeom>
          <a:noFill/>
          <a:ln>
            <a:noFill/>
          </a:ln>
        </p:spPr>
        <p:txBody>
          <a:bodyPr spcFirstLastPara="1" wrap="square" lIns="121900" tIns="121900" rIns="121900" bIns="121900" anchor="t" anchorCtr="0">
            <a:noAutofit/>
          </a:bodyPr>
          <a:lstStyle/>
          <a:p>
            <a:pPr defTabSz="1219170"/>
            <a:fld id="{00000000-1234-1234-1234-123412341234}" type="slidenum">
              <a:rPr lang="ru" kern="0">
                <a:solidFill>
                  <a:srgbClr val="505050"/>
                </a:solidFill>
                <a:highlight>
                  <a:srgbClr val="F3F3F3"/>
                </a:highlight>
              </a:rPr>
              <a:pPr defTabSz="1219170"/>
              <a:t>6</a:t>
            </a:fld>
            <a:endParaRPr kern="0">
              <a:solidFill>
                <a:srgbClr val="505050"/>
              </a:solidFill>
              <a:highlight>
                <a:srgbClr val="F3F3F3"/>
              </a:highlight>
            </a:endParaRPr>
          </a:p>
        </p:txBody>
      </p:sp>
      <p:sp>
        <p:nvSpPr>
          <p:cNvPr id="144" name="Google Shape;144;p6"/>
          <p:cNvSpPr txBox="1">
            <a:spLocks noGrp="1"/>
          </p:cNvSpPr>
          <p:nvPr>
            <p:ph type="title" idx="4294967295"/>
          </p:nvPr>
        </p:nvSpPr>
        <p:spPr>
          <a:xfrm>
            <a:off x="7459510" y="872077"/>
            <a:ext cx="4574713" cy="5113844"/>
          </a:xfrm>
          <a:prstGeom prst="rect">
            <a:avLst/>
          </a:prstGeom>
          <a:noFill/>
          <a:ln>
            <a:noFill/>
          </a:ln>
        </p:spPr>
        <p:txBody>
          <a:bodyPr spcFirstLastPara="1" wrap="square" lIns="121900" tIns="121900" rIns="121900" bIns="121900" anchor="t" anchorCtr="0">
            <a:noAutofit/>
          </a:bodyPr>
          <a:lstStyle/>
          <a:p>
            <a:pPr lvl="0">
              <a:buSzPts val="1000"/>
            </a:pPr>
            <a:br>
              <a:rPr lang="ru-RU" sz="1333" dirty="0"/>
            </a:br>
            <a:br>
              <a:rPr lang="ru-RU" sz="1333" dirty="0"/>
            </a:br>
            <a:br>
              <a:rPr lang="ru-RU" sz="1333" dirty="0"/>
            </a:br>
            <a:br>
              <a:rPr lang="ru-RU" sz="1333" dirty="0"/>
            </a:br>
            <a:br>
              <a:rPr lang="ru-RU" sz="1333" dirty="0"/>
            </a:br>
            <a:br>
              <a:rPr lang="ru-RU" sz="1333" dirty="0"/>
            </a:br>
            <a:endParaRPr sz="1333" dirty="0"/>
          </a:p>
        </p:txBody>
      </p:sp>
      <p:graphicFrame>
        <p:nvGraphicFramePr>
          <p:cNvPr id="4" name="Диаграмма 3">
            <a:extLst>
              <a:ext uri="{FF2B5EF4-FFF2-40B4-BE49-F238E27FC236}">
                <a16:creationId xmlns:a16="http://schemas.microsoft.com/office/drawing/2014/main" id="{EA9A7E31-4AEA-6136-4D3B-1C9CE2106289}"/>
              </a:ext>
            </a:extLst>
          </p:cNvPr>
          <p:cNvGraphicFramePr/>
          <p:nvPr>
            <p:extLst>
              <p:ext uri="{D42A27DB-BD31-4B8C-83A1-F6EECF244321}">
                <p14:modId xmlns:p14="http://schemas.microsoft.com/office/powerpoint/2010/main" val="1886859236"/>
              </p:ext>
            </p:extLst>
          </p:nvPr>
        </p:nvGraphicFramePr>
        <p:xfrm>
          <a:off x="728663" y="905276"/>
          <a:ext cx="2368812" cy="1252137"/>
        </p:xfrm>
        <a:graphic>
          <a:graphicData uri="http://schemas.openxmlformats.org/drawingml/2006/chart">
            <c:chart xmlns:c="http://schemas.openxmlformats.org/drawingml/2006/chart" xmlns:r="http://schemas.openxmlformats.org/officeDocument/2006/relationships" r:id="rId3"/>
          </a:graphicData>
        </a:graphic>
      </p:graphicFrame>
      <p:sp>
        <p:nvSpPr>
          <p:cNvPr id="5" name="Google Shape;144;p6">
            <a:extLst>
              <a:ext uri="{FF2B5EF4-FFF2-40B4-BE49-F238E27FC236}">
                <a16:creationId xmlns:a16="http://schemas.microsoft.com/office/drawing/2014/main" id="{DB6E32BD-7B83-22AB-8A33-ACCFC87FA0C1}"/>
              </a:ext>
            </a:extLst>
          </p:cNvPr>
          <p:cNvSpPr txBox="1">
            <a:spLocks/>
          </p:cNvSpPr>
          <p:nvPr/>
        </p:nvSpPr>
        <p:spPr>
          <a:xfrm>
            <a:off x="7929562" y="938478"/>
            <a:ext cx="4003735" cy="173185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2pPr>
            <a:lvl3pPr marR="0" lvl="2"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3pPr>
            <a:lvl4pPr marR="0" lvl="3"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4pPr>
            <a:lvl5pPr marR="0" lvl="4"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5pPr>
            <a:lvl6pPr marR="0" lvl="5"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6pPr>
            <a:lvl7pPr marR="0" lvl="6"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7pPr>
            <a:lvl8pPr marR="0" lvl="7"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8pPr>
            <a:lvl9pPr marR="0" lvl="8"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9pPr>
          </a:lstStyle>
          <a:p>
            <a:pPr defTabSz="1219170">
              <a:buClr>
                <a:srgbClr val="242424"/>
              </a:buClr>
              <a:buSzPts val="1000"/>
            </a:pPr>
            <a:br>
              <a:rPr lang="ru-RU" sz="1333" kern="0" dirty="0">
                <a:solidFill>
                  <a:srgbClr val="242424"/>
                </a:solidFill>
              </a:rPr>
            </a:br>
            <a:br>
              <a:rPr lang="ru-RU" sz="1333" kern="0" dirty="0">
                <a:solidFill>
                  <a:srgbClr val="242424"/>
                </a:solidFill>
              </a:rPr>
            </a:br>
            <a:endParaRPr lang="ru-RU" sz="1333" kern="0" dirty="0">
              <a:solidFill>
                <a:srgbClr val="242424"/>
              </a:solidFill>
            </a:endParaRPr>
          </a:p>
        </p:txBody>
      </p:sp>
      <p:graphicFrame>
        <p:nvGraphicFramePr>
          <p:cNvPr id="13" name="Диаграмма 12">
            <a:extLst>
              <a:ext uri="{FF2B5EF4-FFF2-40B4-BE49-F238E27FC236}">
                <a16:creationId xmlns:a16="http://schemas.microsoft.com/office/drawing/2014/main" id="{70763485-082C-4595-8050-2428AE220D0E}"/>
              </a:ext>
            </a:extLst>
          </p:cNvPr>
          <p:cNvGraphicFramePr/>
          <p:nvPr>
            <p:extLst>
              <p:ext uri="{D42A27DB-BD31-4B8C-83A1-F6EECF244321}">
                <p14:modId xmlns:p14="http://schemas.microsoft.com/office/powerpoint/2010/main" val="605360363"/>
              </p:ext>
            </p:extLst>
          </p:nvPr>
        </p:nvGraphicFramePr>
        <p:xfrm>
          <a:off x="3323288" y="451969"/>
          <a:ext cx="3649012" cy="297703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Диаграмма 10">
            <a:extLst>
              <a:ext uri="{FF2B5EF4-FFF2-40B4-BE49-F238E27FC236}">
                <a16:creationId xmlns:a16="http://schemas.microsoft.com/office/drawing/2014/main" id="{81D86F57-FED2-45EB-B839-661E56CCEF8D}"/>
              </a:ext>
            </a:extLst>
          </p:cNvPr>
          <p:cNvGraphicFramePr/>
          <p:nvPr>
            <p:extLst>
              <p:ext uri="{D42A27DB-BD31-4B8C-83A1-F6EECF244321}">
                <p14:modId xmlns:p14="http://schemas.microsoft.com/office/powerpoint/2010/main" val="1789416366"/>
              </p:ext>
            </p:extLst>
          </p:nvPr>
        </p:nvGraphicFramePr>
        <p:xfrm>
          <a:off x="6586538" y="938476"/>
          <a:ext cx="5221872" cy="5467555"/>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a:extLst>
              <a:ext uri="{FF2B5EF4-FFF2-40B4-BE49-F238E27FC236}">
                <a16:creationId xmlns:a16="http://schemas.microsoft.com/office/drawing/2014/main" id="{74CBEEE8-6DAB-4425-9196-F3B9ACC0A652}"/>
              </a:ext>
            </a:extLst>
          </p:cNvPr>
          <p:cNvSpPr txBox="1"/>
          <p:nvPr/>
        </p:nvSpPr>
        <p:spPr>
          <a:xfrm>
            <a:off x="7870091" y="566722"/>
            <a:ext cx="3904754" cy="338554"/>
          </a:xfrm>
          <a:prstGeom prst="rect">
            <a:avLst/>
          </a:prstGeom>
          <a:noFill/>
        </p:spPr>
        <p:txBody>
          <a:bodyPr wrap="square" rtlCol="0">
            <a:spAutoFit/>
          </a:bodyPr>
          <a:lstStyle/>
          <a:p>
            <a:r>
              <a:rPr lang="ru-RU" sz="1600" dirty="0"/>
              <a:t>    </a:t>
            </a:r>
            <a:r>
              <a:rPr lang="ru-RU" sz="1400" b="1" dirty="0">
                <a:latin typeface="Helvetica" panose="020B0604020202020204" pitchFamily="34" charset="0"/>
                <a:cs typeface="Helvetica" panose="020B0604020202020204" pitchFamily="34" charset="0"/>
              </a:rPr>
              <a:t>Образовательная программа (%)</a:t>
            </a:r>
          </a:p>
        </p:txBody>
      </p:sp>
      <p:sp>
        <p:nvSpPr>
          <p:cNvPr id="3" name="TextBox 2">
            <a:extLst>
              <a:ext uri="{FF2B5EF4-FFF2-40B4-BE49-F238E27FC236}">
                <a16:creationId xmlns:a16="http://schemas.microsoft.com/office/drawing/2014/main" id="{4C8897F5-24E2-44CD-B6C4-B9990C034EEB}"/>
              </a:ext>
            </a:extLst>
          </p:cNvPr>
          <p:cNvSpPr txBox="1"/>
          <p:nvPr/>
        </p:nvSpPr>
        <p:spPr>
          <a:xfrm>
            <a:off x="900319" y="599923"/>
            <a:ext cx="1540042" cy="338553"/>
          </a:xfrm>
          <a:prstGeom prst="rect">
            <a:avLst/>
          </a:prstGeom>
          <a:noFill/>
        </p:spPr>
        <p:txBody>
          <a:bodyPr wrap="square" rtlCol="0">
            <a:spAutoFit/>
          </a:bodyPr>
          <a:lstStyle/>
          <a:p>
            <a:r>
              <a:rPr lang="ru-RU" sz="1600" b="1" dirty="0">
                <a:latin typeface="Helvetica" panose="020B0604020202020204" pitchFamily="34" charset="0"/>
                <a:cs typeface="Helvetica" panose="020B0604020202020204" pitchFamily="34" charset="0"/>
              </a:rPr>
              <a:t>         </a:t>
            </a:r>
            <a:r>
              <a:rPr lang="ru-RU" sz="1400" b="1" dirty="0">
                <a:latin typeface="Helvetica" panose="020B0604020202020204" pitchFamily="34" charset="0"/>
                <a:cs typeface="Helvetica" panose="020B0604020202020204" pitchFamily="34" charset="0"/>
              </a:rPr>
              <a:t>Пол (%)</a:t>
            </a:r>
          </a:p>
        </p:txBody>
      </p:sp>
      <p:sp>
        <p:nvSpPr>
          <p:cNvPr id="9" name="TextBox 8">
            <a:extLst>
              <a:ext uri="{FF2B5EF4-FFF2-40B4-BE49-F238E27FC236}">
                <a16:creationId xmlns:a16="http://schemas.microsoft.com/office/drawing/2014/main" id="{A6929627-8852-4BED-AD52-518AAC0AA2D6}"/>
              </a:ext>
            </a:extLst>
          </p:cNvPr>
          <p:cNvSpPr txBox="1"/>
          <p:nvPr/>
        </p:nvSpPr>
        <p:spPr>
          <a:xfrm>
            <a:off x="3973252" y="566722"/>
            <a:ext cx="2161985" cy="338554"/>
          </a:xfrm>
          <a:prstGeom prst="rect">
            <a:avLst/>
          </a:prstGeom>
          <a:noFill/>
        </p:spPr>
        <p:txBody>
          <a:bodyPr wrap="square" rtlCol="0">
            <a:spAutoFit/>
          </a:bodyPr>
          <a:lstStyle/>
          <a:p>
            <a:r>
              <a:rPr lang="ru-RU" sz="1600" b="1" dirty="0"/>
              <a:t>    </a:t>
            </a:r>
            <a:r>
              <a:rPr lang="ru-RU" sz="1400" b="1" dirty="0">
                <a:latin typeface="Helvetica" panose="020B0604020202020204" pitchFamily="34" charset="0"/>
                <a:cs typeface="Helvetica" panose="020B0604020202020204" pitchFamily="34" charset="0"/>
              </a:rPr>
              <a:t>Курс обучения (%)</a:t>
            </a:r>
          </a:p>
        </p:txBody>
      </p:sp>
      <p:sp>
        <p:nvSpPr>
          <p:cNvPr id="14" name="TextBox 13">
            <a:extLst>
              <a:ext uri="{FF2B5EF4-FFF2-40B4-BE49-F238E27FC236}">
                <a16:creationId xmlns:a16="http://schemas.microsoft.com/office/drawing/2014/main" id="{7BD4051F-2925-45BA-A9CD-DA4965E2A7BB}"/>
              </a:ext>
            </a:extLst>
          </p:cNvPr>
          <p:cNvSpPr txBox="1"/>
          <p:nvPr/>
        </p:nvSpPr>
        <p:spPr>
          <a:xfrm>
            <a:off x="531949" y="4057650"/>
            <a:ext cx="5828775" cy="1692771"/>
          </a:xfrm>
          <a:prstGeom prst="rect">
            <a:avLst/>
          </a:prstGeom>
          <a:noFill/>
        </p:spPr>
        <p:txBody>
          <a:bodyPr wrap="square" rtlCol="0">
            <a:spAutoFit/>
          </a:bodyPr>
          <a:lstStyle/>
          <a:p>
            <a:pPr algn="just"/>
            <a:endParaRPr lang="ru-RU" sz="1600" dirty="0">
              <a:latin typeface="Helvetica" panose="020B0604020202020204" pitchFamily="34" charset="0"/>
              <a:cs typeface="Helvetica" panose="020B0604020202020204" pitchFamily="34" charset="0"/>
            </a:endParaRPr>
          </a:p>
          <a:p>
            <a:pPr algn="just"/>
            <a:endParaRPr lang="ru-RU" sz="1600" dirty="0">
              <a:latin typeface="Helvetica" panose="020B0604020202020204" pitchFamily="34" charset="0"/>
              <a:cs typeface="Helvetica" panose="020B0604020202020204" pitchFamily="34" charset="0"/>
            </a:endParaRPr>
          </a:p>
          <a:p>
            <a:pPr algn="just"/>
            <a:r>
              <a:rPr lang="ru-RU" dirty="0">
                <a:latin typeface="Times New Roman" panose="02020603050405020304" pitchFamily="18" charset="0"/>
                <a:cs typeface="Times New Roman" panose="02020603050405020304" pitchFamily="18" charset="0"/>
              </a:rPr>
              <a:t>В составе выборки наиболее активно представлены девушки, студенты первого и второго курсов, образовательных программ «Иностранный язык: два иностранных языка», «Фармация».</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d40a283929_1_1"/>
          <p:cNvSpPr txBox="1"/>
          <p:nvPr/>
        </p:nvSpPr>
        <p:spPr>
          <a:xfrm>
            <a:off x="2354500" y="2485001"/>
            <a:ext cx="7391200" cy="656614"/>
          </a:xfrm>
          <a:prstGeom prst="rect">
            <a:avLst/>
          </a:prstGeom>
          <a:noFill/>
          <a:ln>
            <a:noFill/>
          </a:ln>
        </p:spPr>
        <p:txBody>
          <a:bodyPr spcFirstLastPara="1" wrap="square" lIns="121900" tIns="121900" rIns="121900" bIns="121900" anchor="t" anchorCtr="0">
            <a:spAutoFit/>
          </a:bodyPr>
          <a:lstStyle/>
          <a:p>
            <a:pPr algn="ctr" defTabSz="1219170">
              <a:buClr>
                <a:srgbClr val="000000"/>
              </a:buClr>
              <a:buSzPts val="2400"/>
            </a:pPr>
            <a:endParaRPr sz="2667" kern="0">
              <a:solidFill>
                <a:srgbClr val="434343"/>
              </a:solidFill>
              <a:latin typeface="Helvetica Neue"/>
              <a:ea typeface="Helvetica Neue"/>
              <a:cs typeface="Helvetica Neue"/>
              <a:sym typeface="Helvetica Neue"/>
            </a:endParaRPr>
          </a:p>
        </p:txBody>
      </p:sp>
      <p:sp>
        <p:nvSpPr>
          <p:cNvPr id="181" name="Google Shape;181;gd40a283929_1_1"/>
          <p:cNvSpPr txBox="1">
            <a:spLocks noGrp="1"/>
          </p:cNvSpPr>
          <p:nvPr>
            <p:ph type="sldNum" idx="12"/>
          </p:nvPr>
        </p:nvSpPr>
        <p:spPr>
          <a:xfrm>
            <a:off x="11409045" y="6333135"/>
            <a:ext cx="731600" cy="524800"/>
          </a:xfrm>
          <a:prstGeom prst="rect">
            <a:avLst/>
          </a:prstGeom>
          <a:noFill/>
          <a:ln>
            <a:noFill/>
          </a:ln>
        </p:spPr>
        <p:txBody>
          <a:bodyPr spcFirstLastPara="1" wrap="square" lIns="121900" tIns="121900" rIns="121900" bIns="121900" anchor="t" anchorCtr="0">
            <a:noAutofit/>
          </a:bodyPr>
          <a:lstStyle/>
          <a:p>
            <a:pPr defTabSz="1219170"/>
            <a:fld id="{00000000-1234-1234-1234-123412341234}" type="slidenum">
              <a:rPr lang="ru" kern="0">
                <a:solidFill>
                  <a:srgbClr val="505050"/>
                </a:solidFill>
              </a:rPr>
              <a:pPr defTabSz="1219170"/>
              <a:t>7</a:t>
            </a:fld>
            <a:endParaRPr kern="0">
              <a:solidFill>
                <a:srgbClr val="505050"/>
              </a:solidFill>
            </a:endParaRPr>
          </a:p>
        </p:txBody>
      </p:sp>
      <p:sp>
        <p:nvSpPr>
          <p:cNvPr id="182" name="Google Shape;182;gd40a283929_1_1"/>
          <p:cNvSpPr txBox="1"/>
          <p:nvPr/>
        </p:nvSpPr>
        <p:spPr>
          <a:xfrm>
            <a:off x="1219200" y="2263600"/>
            <a:ext cx="9753600" cy="645073"/>
          </a:xfrm>
          <a:prstGeom prst="rect">
            <a:avLst/>
          </a:prstGeom>
          <a:noFill/>
          <a:ln>
            <a:noFill/>
          </a:ln>
        </p:spPr>
        <p:txBody>
          <a:bodyPr spcFirstLastPara="1" wrap="square" lIns="121900" tIns="121900" rIns="121900" bIns="121900" anchor="t" anchorCtr="0">
            <a:spAutoFit/>
          </a:bodyPr>
          <a:lstStyle/>
          <a:p>
            <a:pPr algn="ctr" defTabSz="1219170">
              <a:lnSpc>
                <a:spcPct val="107916"/>
              </a:lnSpc>
              <a:buClr>
                <a:srgbClr val="000000"/>
              </a:buClr>
              <a:buSzPts val="2000"/>
            </a:pPr>
            <a:r>
              <a:rPr lang="ru-RU" sz="2400" b="1" kern="0" dirty="0">
                <a:latin typeface="Times New Roman" panose="02020603050405020304" pitchFamily="18" charset="0"/>
                <a:ea typeface="Helvetica Neue"/>
                <a:cs typeface="Times New Roman" panose="02020603050405020304" pitchFamily="18" charset="0"/>
                <a:sym typeface="Helvetica Neue"/>
              </a:rPr>
              <a:t>КРАТКИЙ ОБЗОР ОСНОВНЫХ ТРЕНДОВ</a:t>
            </a:r>
            <a:endParaRPr sz="2400" b="1" kern="0" dirty="0">
              <a:latin typeface="Times New Roman" panose="02020603050405020304" pitchFamily="18" charset="0"/>
              <a:ea typeface="Helvetica Neue"/>
              <a:cs typeface="Times New Roman" panose="02020603050405020304" pitchFamily="18" charset="0"/>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137d1d21ee2_1_135"/>
          <p:cNvSpPr txBox="1">
            <a:spLocks noGrp="1"/>
          </p:cNvSpPr>
          <p:nvPr>
            <p:ph type="sldNum" idx="12"/>
          </p:nvPr>
        </p:nvSpPr>
        <p:spPr>
          <a:xfrm>
            <a:off x="11409045" y="6333135"/>
            <a:ext cx="731600" cy="524800"/>
          </a:xfrm>
          <a:prstGeom prst="rect">
            <a:avLst/>
          </a:prstGeom>
          <a:noFill/>
          <a:ln>
            <a:noFill/>
          </a:ln>
        </p:spPr>
        <p:txBody>
          <a:bodyPr spcFirstLastPara="1" wrap="square" lIns="121900" tIns="121900" rIns="121900" bIns="121900" anchor="t" anchorCtr="0">
            <a:noAutofit/>
          </a:bodyPr>
          <a:lstStyle/>
          <a:p>
            <a:pPr defTabSz="1219170"/>
            <a:fld id="{00000000-1234-1234-1234-123412341234}" type="slidenum">
              <a:rPr lang="ru" kern="0">
                <a:solidFill>
                  <a:srgbClr val="505050"/>
                </a:solidFill>
                <a:highlight>
                  <a:srgbClr val="F3F3F3"/>
                </a:highlight>
              </a:rPr>
              <a:pPr defTabSz="1219170"/>
              <a:t>8</a:t>
            </a:fld>
            <a:endParaRPr kern="0">
              <a:solidFill>
                <a:srgbClr val="505050"/>
              </a:solidFill>
              <a:highlight>
                <a:srgbClr val="F3F3F3"/>
              </a:highlight>
            </a:endParaRPr>
          </a:p>
        </p:txBody>
      </p:sp>
      <p:sp>
        <p:nvSpPr>
          <p:cNvPr id="195" name="Google Shape;195;g137d1d21ee2_1_135"/>
          <p:cNvSpPr txBox="1"/>
          <p:nvPr/>
        </p:nvSpPr>
        <p:spPr>
          <a:xfrm>
            <a:off x="457067" y="1287001"/>
            <a:ext cx="5302400" cy="471948"/>
          </a:xfrm>
          <a:prstGeom prst="rect">
            <a:avLst/>
          </a:prstGeom>
          <a:noFill/>
          <a:ln>
            <a:noFill/>
          </a:ln>
        </p:spPr>
        <p:txBody>
          <a:bodyPr spcFirstLastPara="1" wrap="square" lIns="121900" tIns="121900" rIns="121900" bIns="121900" anchor="t" anchorCtr="0">
            <a:spAutoFit/>
          </a:bodyPr>
          <a:lstStyle/>
          <a:p>
            <a:pPr algn="ctr" defTabSz="1219170">
              <a:buClr>
                <a:srgbClr val="000000"/>
              </a:buClr>
              <a:buSzPts val="1100"/>
            </a:pPr>
            <a:endParaRPr sz="1467" b="1" kern="0">
              <a:solidFill>
                <a:srgbClr val="000000"/>
              </a:solidFill>
              <a:latin typeface="Helvetica Neue"/>
              <a:ea typeface="Helvetica Neue"/>
              <a:cs typeface="Helvetica Neue"/>
              <a:sym typeface="Helvetica Neue"/>
            </a:endParaRPr>
          </a:p>
        </p:txBody>
      </p:sp>
      <p:sp>
        <p:nvSpPr>
          <p:cNvPr id="197" name="Google Shape;197;g137d1d21ee2_1_135"/>
          <p:cNvSpPr txBox="1"/>
          <p:nvPr/>
        </p:nvSpPr>
        <p:spPr>
          <a:xfrm>
            <a:off x="457067" y="770021"/>
            <a:ext cx="5041765" cy="1077178"/>
          </a:xfrm>
          <a:prstGeom prst="rect">
            <a:avLst/>
          </a:prstGeom>
          <a:noFill/>
          <a:ln>
            <a:noFill/>
          </a:ln>
        </p:spPr>
        <p:txBody>
          <a:bodyPr spcFirstLastPara="1" wrap="square" lIns="121900" tIns="121900" rIns="121900" bIns="121900" anchor="t" anchorCtr="0">
            <a:spAutoFit/>
          </a:bodyPr>
          <a:lstStyle/>
          <a:p>
            <a:pPr algn="ctr" defTabSz="1219170">
              <a:buClr>
                <a:srgbClr val="000000"/>
              </a:buClr>
              <a:buSzPts val="1000"/>
            </a:pPr>
            <a:r>
              <a:rPr lang="ru-RU" b="1" spc="-5" dirty="0">
                <a:effectLst/>
                <a:latin typeface="Times New Roman" panose="02020603050405020304" pitchFamily="18" charset="0"/>
                <a:ea typeface="Times New Roman" panose="02020603050405020304" pitchFamily="18" charset="0"/>
                <a:cs typeface="Times New Roman" panose="02020603050405020304" pitchFamily="18" charset="0"/>
              </a:rPr>
              <a:t>Оказывалась</a:t>
            </a:r>
            <a:r>
              <a:rPr lang="ru-RU" b="1" spc="28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b="1" dirty="0">
                <a:effectLst/>
                <a:latin typeface="Times New Roman" panose="02020603050405020304" pitchFamily="18" charset="0"/>
                <a:ea typeface="Times New Roman" panose="02020603050405020304" pitchFamily="18" charset="0"/>
                <a:cs typeface="Times New Roman" panose="02020603050405020304" pitchFamily="18" charset="0"/>
              </a:rPr>
              <a:t>ли</a:t>
            </a:r>
            <a:r>
              <a:rPr lang="ru-RU" b="1" spc="2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b="1" spc="-5" dirty="0">
                <a:effectLst/>
                <a:latin typeface="Times New Roman" panose="02020603050405020304" pitchFamily="18" charset="0"/>
                <a:ea typeface="Times New Roman" panose="02020603050405020304" pitchFamily="18" charset="0"/>
                <a:cs typeface="Times New Roman" panose="02020603050405020304" pitchFamily="18" charset="0"/>
              </a:rPr>
              <a:t>помощь</a:t>
            </a:r>
            <a:r>
              <a:rPr lang="ru-RU" b="1" spc="28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b="1" spc="-5" dirty="0">
                <a:effectLst/>
                <a:latin typeface="Times New Roman" panose="02020603050405020304" pitchFamily="18" charset="0"/>
                <a:ea typeface="Times New Roman" panose="02020603050405020304" pitchFamily="18" charset="0"/>
                <a:cs typeface="Times New Roman" panose="02020603050405020304" pitchFamily="18" charset="0"/>
              </a:rPr>
              <a:t>со</a:t>
            </a:r>
            <a:r>
              <a:rPr lang="ru-RU" b="1" spc="27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b="1" spc="-5" dirty="0">
                <a:effectLst/>
                <a:latin typeface="Times New Roman" panose="02020603050405020304" pitchFamily="18" charset="0"/>
                <a:ea typeface="Times New Roman" panose="02020603050405020304" pitchFamily="18" charset="0"/>
                <a:cs typeface="Times New Roman" panose="02020603050405020304" pitchFamily="18" charset="0"/>
              </a:rPr>
              <a:t>стороны</a:t>
            </a:r>
            <a:r>
              <a:rPr lang="ru-RU" b="1" spc="24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b="1" spc="-5" dirty="0">
                <a:effectLst/>
                <a:latin typeface="Times New Roman" panose="02020603050405020304" pitchFamily="18" charset="0"/>
                <a:ea typeface="Times New Roman" panose="02020603050405020304" pitchFamily="18" charset="0"/>
                <a:cs typeface="Times New Roman" panose="02020603050405020304" pitchFamily="18" charset="0"/>
              </a:rPr>
              <a:t>ВУЗа</a:t>
            </a:r>
            <a:r>
              <a:rPr lang="ru-RU" b="1" spc="27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b="1" dirty="0">
                <a:effectLst/>
                <a:latin typeface="Times New Roman" panose="02020603050405020304" pitchFamily="18" charset="0"/>
                <a:ea typeface="Times New Roman" panose="02020603050405020304" pitchFamily="18" charset="0"/>
                <a:cs typeface="Times New Roman" panose="02020603050405020304" pitchFamily="18" charset="0"/>
              </a:rPr>
              <a:t>в</a:t>
            </a:r>
            <a:r>
              <a:rPr lang="ru-RU" b="1" spc="27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b="1" spc="-5" dirty="0">
                <a:effectLst/>
                <a:latin typeface="Times New Roman" panose="02020603050405020304" pitchFamily="18" charset="0"/>
                <a:ea typeface="Times New Roman" panose="02020603050405020304" pitchFamily="18" charset="0"/>
                <a:cs typeface="Times New Roman" panose="02020603050405020304" pitchFamily="18" charset="0"/>
              </a:rPr>
              <a:t>поиске</a:t>
            </a:r>
            <a:r>
              <a:rPr lang="ru-RU" b="1" spc="27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b="1" spc="-5" dirty="0">
                <a:effectLst/>
                <a:latin typeface="Times New Roman" panose="02020603050405020304" pitchFamily="18" charset="0"/>
                <a:ea typeface="Times New Roman" panose="02020603050405020304" pitchFamily="18" charset="0"/>
                <a:cs typeface="Times New Roman" panose="02020603050405020304" pitchFamily="18" charset="0"/>
              </a:rPr>
              <a:t>места</a:t>
            </a:r>
            <a:r>
              <a:rPr lang="ru-RU" b="1" spc="2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b="1" spc="-5" dirty="0">
                <a:effectLst/>
                <a:latin typeface="Times New Roman" panose="02020603050405020304" pitchFamily="18" charset="0"/>
                <a:ea typeface="Times New Roman" panose="02020603050405020304" pitchFamily="18" charset="0"/>
                <a:cs typeface="Times New Roman" panose="02020603050405020304" pitchFamily="18" charset="0"/>
              </a:rPr>
              <a:t>прохождения</a:t>
            </a:r>
            <a:r>
              <a:rPr lang="ru-RU" b="1" spc="18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b="1" spc="-5" dirty="0">
                <a:effectLst/>
                <a:latin typeface="Times New Roman" panose="02020603050405020304" pitchFamily="18" charset="0"/>
                <a:ea typeface="Times New Roman" panose="02020603050405020304" pitchFamily="18" charset="0"/>
                <a:cs typeface="Times New Roman" panose="02020603050405020304" pitchFamily="18" charset="0"/>
              </a:rPr>
              <a:t>практики?</a:t>
            </a:r>
            <a:endParaRPr lang="ru-RU" b="1" kern="0" dirty="0">
              <a:latin typeface="Times New Roman" panose="02020603050405020304" pitchFamily="18" charset="0"/>
              <a:ea typeface="Helvetica Neue"/>
              <a:cs typeface="Times New Roman" panose="02020603050405020304" pitchFamily="18" charset="0"/>
              <a:sym typeface="Helvetica Neue"/>
            </a:endParaRPr>
          </a:p>
          <a:p>
            <a:pPr algn="ctr" defTabSz="1219170">
              <a:buClr>
                <a:srgbClr val="000000"/>
              </a:buClr>
              <a:buSzPts val="1000"/>
            </a:pPr>
            <a:r>
              <a:rPr lang="ru-RU" b="1" kern="0" dirty="0">
                <a:solidFill>
                  <a:srgbClr val="505050"/>
                </a:solidFill>
                <a:latin typeface="Times New Roman" panose="02020603050405020304" pitchFamily="18" charset="0"/>
                <a:ea typeface="Helvetica Neue"/>
                <a:cs typeface="Times New Roman" panose="02020603050405020304" pitchFamily="18" charset="0"/>
                <a:sym typeface="Helvetica Neue"/>
              </a:rPr>
              <a:t>(% от числа опрошенных)</a:t>
            </a:r>
            <a:endParaRPr b="1" kern="0" dirty="0">
              <a:solidFill>
                <a:srgbClr val="505050"/>
              </a:solidFill>
              <a:latin typeface="Times New Roman" panose="02020603050405020304" pitchFamily="18" charset="0"/>
              <a:ea typeface="Helvetica Neue"/>
              <a:cs typeface="Times New Roman" panose="02020603050405020304" pitchFamily="18" charset="0"/>
              <a:sym typeface="Helvetica Neue"/>
            </a:endParaRPr>
          </a:p>
        </p:txBody>
      </p:sp>
      <p:sp>
        <p:nvSpPr>
          <p:cNvPr id="2" name="TextBox 1">
            <a:extLst>
              <a:ext uri="{FF2B5EF4-FFF2-40B4-BE49-F238E27FC236}">
                <a16:creationId xmlns:a16="http://schemas.microsoft.com/office/drawing/2014/main" id="{027122C9-6070-4B8B-A75E-CC3C55135BB5}"/>
              </a:ext>
            </a:extLst>
          </p:cNvPr>
          <p:cNvSpPr txBox="1"/>
          <p:nvPr/>
        </p:nvSpPr>
        <p:spPr>
          <a:xfrm>
            <a:off x="457066" y="155944"/>
            <a:ext cx="11394692" cy="369332"/>
          </a:xfrm>
          <a:prstGeom prst="rect">
            <a:avLst/>
          </a:prstGeom>
          <a:noFill/>
        </p:spPr>
        <p:txBody>
          <a:bodyPr wrap="square" rtlCol="0">
            <a:spAutoFit/>
          </a:bodyPr>
          <a:lstStyle/>
          <a:p>
            <a:pPr defTabSz="1219170">
              <a:buClr>
                <a:srgbClr val="000000"/>
              </a:buClr>
            </a:pPr>
            <a:r>
              <a:rPr lang="ru-RU" kern="0" dirty="0">
                <a:solidFill>
                  <a:srgbClr val="000000"/>
                </a:solidFill>
                <a:latin typeface="Times New Roman" panose="02020603050405020304" pitchFamily="18" charset="0"/>
                <a:cs typeface="Times New Roman" panose="02020603050405020304" pitchFamily="18" charset="0"/>
                <a:sym typeface="Arial"/>
              </a:rPr>
              <a:t>ОТНОШЕНИЕ К УЧЕБНОМУ ПРОЦЕССУ</a:t>
            </a:r>
          </a:p>
        </p:txBody>
      </p:sp>
      <p:sp>
        <p:nvSpPr>
          <p:cNvPr id="3" name="TextBox 2">
            <a:extLst>
              <a:ext uri="{FF2B5EF4-FFF2-40B4-BE49-F238E27FC236}">
                <a16:creationId xmlns:a16="http://schemas.microsoft.com/office/drawing/2014/main" id="{23E56003-2726-4241-841D-89AEB50DC91E}"/>
              </a:ext>
            </a:extLst>
          </p:cNvPr>
          <p:cNvSpPr txBox="1"/>
          <p:nvPr/>
        </p:nvSpPr>
        <p:spPr>
          <a:xfrm>
            <a:off x="6693170" y="770022"/>
            <a:ext cx="5158588" cy="923330"/>
          </a:xfrm>
          <a:prstGeom prst="rect">
            <a:avLst/>
          </a:prstGeom>
          <a:noFill/>
        </p:spPr>
        <p:txBody>
          <a:bodyPr wrap="square" rtlCol="0">
            <a:spAutoFit/>
          </a:bodyPr>
          <a:lstStyle/>
          <a:p>
            <a:pPr marR="71120" lvl="0" algn="ctr" eaLnBrk="0" hangingPunct="0">
              <a:lnSpc>
                <a:spcPct val="100000"/>
              </a:lnSpc>
              <a:spcBef>
                <a:spcPts val="15"/>
              </a:spcBef>
              <a:spcAft>
                <a:spcPts val="0"/>
              </a:spcAft>
              <a:buSzPts val="1200"/>
              <a:tabLst>
                <a:tab pos="756285" algn="l"/>
              </a:tabLst>
            </a:pPr>
            <a:r>
              <a:rPr lang="ru-RU" b="1" spc="5" dirty="0">
                <a:effectLst/>
                <a:latin typeface="Times New Roman" panose="02020603050405020304" pitchFamily="18" charset="0"/>
                <a:ea typeface="Times New Roman" panose="02020603050405020304" pitchFamily="18" charset="0"/>
                <a:cs typeface="Times New Roman" panose="02020603050405020304" pitchFamily="18" charset="0"/>
              </a:rPr>
              <a:t>Были</a:t>
            </a:r>
            <a:r>
              <a:rPr lang="ru-RU" b="1" spc="27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b="1" dirty="0">
                <a:effectLst/>
                <a:latin typeface="Times New Roman" panose="02020603050405020304" pitchFamily="18" charset="0"/>
                <a:ea typeface="Times New Roman" panose="02020603050405020304" pitchFamily="18" charset="0"/>
                <a:cs typeface="Times New Roman" panose="02020603050405020304" pitchFamily="18" charset="0"/>
              </a:rPr>
              <a:t>ли</a:t>
            </a:r>
            <a:r>
              <a:rPr lang="ru-RU" b="1" spc="27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b="1" spc="-5" dirty="0">
                <a:effectLst/>
                <a:latin typeface="Times New Roman" panose="02020603050405020304" pitchFamily="18" charset="0"/>
                <a:ea typeface="Times New Roman" panose="02020603050405020304" pitchFamily="18" charset="0"/>
                <a:cs typeface="Times New Roman" panose="02020603050405020304" pitchFamily="18" charset="0"/>
              </a:rPr>
              <a:t>поставлены</a:t>
            </a:r>
            <a:r>
              <a:rPr lang="ru-RU" b="1" spc="29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b="1" spc="-5" dirty="0">
                <a:effectLst/>
                <a:latin typeface="Times New Roman" panose="02020603050405020304" pitchFamily="18" charset="0"/>
                <a:ea typeface="Times New Roman" panose="02020603050405020304" pitchFamily="18" charset="0"/>
                <a:cs typeface="Times New Roman" panose="02020603050405020304" pitchFamily="18" charset="0"/>
              </a:rPr>
              <a:t>четкие</a:t>
            </a:r>
            <a:r>
              <a:rPr lang="ru-RU" b="1" spc="27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b="1" dirty="0">
                <a:effectLst/>
                <a:latin typeface="Times New Roman" panose="02020603050405020304" pitchFamily="18" charset="0"/>
                <a:ea typeface="Times New Roman" panose="02020603050405020304" pitchFamily="18" charset="0"/>
                <a:cs typeface="Times New Roman" panose="02020603050405020304" pitchFamily="18" charset="0"/>
              </a:rPr>
              <a:t>и</a:t>
            </a:r>
            <a:r>
              <a:rPr lang="ru-RU" b="1" spc="3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b="1" spc="-5" dirty="0">
                <a:effectLst/>
                <a:latin typeface="Times New Roman" panose="02020603050405020304" pitchFamily="18" charset="0"/>
                <a:ea typeface="Times New Roman" panose="02020603050405020304" pitchFamily="18" charset="0"/>
                <a:cs typeface="Times New Roman" panose="02020603050405020304" pitchFamily="18" charset="0"/>
              </a:rPr>
              <a:t>понятные</a:t>
            </a:r>
            <a:r>
              <a:rPr lang="ru-RU" b="1" spc="2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b="1" spc="-5" dirty="0">
                <a:effectLst/>
                <a:latin typeface="Times New Roman" panose="02020603050405020304" pitchFamily="18" charset="0"/>
                <a:ea typeface="Times New Roman" panose="02020603050405020304" pitchFamily="18" charset="0"/>
                <a:cs typeface="Times New Roman" panose="02020603050405020304" pitchFamily="18" charset="0"/>
              </a:rPr>
              <a:t>задачи</a:t>
            </a:r>
            <a:r>
              <a:rPr lang="ru-RU"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b="1" spc="3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b="1" dirty="0">
                <a:effectLst/>
                <a:latin typeface="Times New Roman" panose="02020603050405020304" pitchFamily="18" charset="0"/>
                <a:ea typeface="Times New Roman" panose="02020603050405020304" pitchFamily="18" charset="0"/>
                <a:cs typeface="Times New Roman" panose="02020603050405020304" pitchFamily="18" charset="0"/>
              </a:rPr>
              <a:t>во</a:t>
            </a:r>
            <a:r>
              <a:rPr lang="ru-RU" b="1" spc="29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b="1" spc="-5" dirty="0">
                <a:effectLst/>
                <a:latin typeface="Times New Roman" panose="02020603050405020304" pitchFamily="18" charset="0"/>
                <a:ea typeface="Times New Roman" panose="02020603050405020304" pitchFamily="18" charset="0"/>
                <a:cs typeface="Times New Roman" panose="02020603050405020304" pitchFamily="18" charset="0"/>
              </a:rPr>
              <a:t>время</a:t>
            </a:r>
            <a:r>
              <a:rPr lang="ru-RU" b="1" spc="27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b="1" spc="-5" dirty="0">
                <a:effectLst/>
                <a:latin typeface="Times New Roman" panose="02020603050405020304" pitchFamily="18" charset="0"/>
                <a:ea typeface="Times New Roman" panose="02020603050405020304" pitchFamily="18" charset="0"/>
                <a:cs typeface="Times New Roman" panose="02020603050405020304" pitchFamily="18" charset="0"/>
              </a:rPr>
              <a:t>прохождения</a:t>
            </a:r>
            <a:r>
              <a:rPr lang="ru-RU" b="1" spc="20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b="1" spc="-5" dirty="0">
                <a:effectLst/>
                <a:latin typeface="Times New Roman" panose="02020603050405020304" pitchFamily="18" charset="0"/>
                <a:ea typeface="Times New Roman" panose="02020603050405020304" pitchFamily="18" charset="0"/>
                <a:cs typeface="Times New Roman" panose="02020603050405020304" pitchFamily="18" charset="0"/>
              </a:rPr>
              <a:t>практики? </a:t>
            </a:r>
          </a:p>
          <a:p>
            <a:pPr marR="71120" lvl="0" algn="ctr" eaLnBrk="0" hangingPunct="0">
              <a:lnSpc>
                <a:spcPct val="100000"/>
              </a:lnSpc>
              <a:spcBef>
                <a:spcPts val="15"/>
              </a:spcBef>
              <a:spcAft>
                <a:spcPts val="0"/>
              </a:spcAft>
              <a:buSzPts val="1200"/>
              <a:tabLst>
                <a:tab pos="756285" algn="l"/>
              </a:tabLst>
            </a:pPr>
            <a:r>
              <a:rPr lang="ru-RU" b="1" spc="-5" dirty="0">
                <a:effectLst/>
                <a:latin typeface="Times New Roman" panose="02020603050405020304" pitchFamily="18" charset="0"/>
                <a:ea typeface="Times New Roman" panose="02020603050405020304" pitchFamily="18" charset="0"/>
                <a:cs typeface="Times New Roman" panose="02020603050405020304" pitchFamily="18" charset="0"/>
              </a:rPr>
              <a:t>(% от числа опрошенных)</a:t>
            </a:r>
            <a:endParaRPr lang="ru-RU"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13" name="Диаграмма 12">
            <a:extLst>
              <a:ext uri="{FF2B5EF4-FFF2-40B4-BE49-F238E27FC236}">
                <a16:creationId xmlns:a16="http://schemas.microsoft.com/office/drawing/2014/main" id="{9E89C064-2620-4D7D-985B-EDABD0799D84}"/>
              </a:ext>
            </a:extLst>
          </p:cNvPr>
          <p:cNvGraphicFramePr/>
          <p:nvPr>
            <p:extLst>
              <p:ext uri="{D42A27DB-BD31-4B8C-83A1-F6EECF244321}">
                <p14:modId xmlns:p14="http://schemas.microsoft.com/office/powerpoint/2010/main" val="1481415750"/>
              </p:ext>
            </p:extLst>
          </p:nvPr>
        </p:nvGraphicFramePr>
        <p:xfrm>
          <a:off x="379233" y="1754866"/>
          <a:ext cx="5041765" cy="21170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Диаграмма 13">
            <a:extLst>
              <a:ext uri="{FF2B5EF4-FFF2-40B4-BE49-F238E27FC236}">
                <a16:creationId xmlns:a16="http://schemas.microsoft.com/office/drawing/2014/main" id="{F9CBF8F4-39D0-4968-91B6-50F89440ADDD}"/>
              </a:ext>
            </a:extLst>
          </p:cNvPr>
          <p:cNvGraphicFramePr/>
          <p:nvPr>
            <p:extLst>
              <p:ext uri="{D42A27DB-BD31-4B8C-83A1-F6EECF244321}">
                <p14:modId xmlns:p14="http://schemas.microsoft.com/office/powerpoint/2010/main" val="3751094527"/>
              </p:ext>
            </p:extLst>
          </p:nvPr>
        </p:nvGraphicFramePr>
        <p:xfrm>
          <a:off x="6549358" y="1754867"/>
          <a:ext cx="5263409" cy="2341646"/>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0BF3B48C-75CA-40FC-964F-F5E052C85DDD}"/>
              </a:ext>
            </a:extLst>
          </p:cNvPr>
          <p:cNvSpPr txBox="1"/>
          <p:nvPr/>
        </p:nvSpPr>
        <p:spPr>
          <a:xfrm>
            <a:off x="971550" y="4096513"/>
            <a:ext cx="6057899" cy="1477328"/>
          </a:xfrm>
          <a:prstGeom prst="rect">
            <a:avLst/>
          </a:prstGeom>
          <a:noFill/>
        </p:spPr>
        <p:txBody>
          <a:bodyPr wrap="square" rtlCol="0">
            <a:spAutoFit/>
          </a:bodyPr>
          <a:lstStyle/>
          <a:p>
            <a:pPr algn="just"/>
            <a:r>
              <a:rPr lang="ru-RU" dirty="0">
                <a:latin typeface="Times New Roman" panose="02020603050405020304" pitchFamily="18" charset="0"/>
                <a:cs typeface="Times New Roman" panose="02020603050405020304" pitchFamily="18" charset="0"/>
              </a:rPr>
              <a:t>Абсолютное большинство студентов отмечают помощь ВУЗа в поиске места прохождения практики, а также наличие поставленных перед ними четких и понятных задач, подлежащих самостоятельному выполнению в условиях конкретного предприятия.</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137d1d21ee2_1_135"/>
          <p:cNvSpPr txBox="1">
            <a:spLocks noGrp="1"/>
          </p:cNvSpPr>
          <p:nvPr>
            <p:ph type="sldNum" idx="12"/>
          </p:nvPr>
        </p:nvSpPr>
        <p:spPr>
          <a:xfrm>
            <a:off x="11409045" y="6333135"/>
            <a:ext cx="731600" cy="524800"/>
          </a:xfrm>
          <a:prstGeom prst="rect">
            <a:avLst/>
          </a:prstGeom>
          <a:noFill/>
          <a:ln>
            <a:noFill/>
          </a:ln>
        </p:spPr>
        <p:txBody>
          <a:bodyPr spcFirstLastPara="1" wrap="square" lIns="121900" tIns="121900" rIns="121900" bIns="121900" anchor="t" anchorCtr="0">
            <a:noAutofit/>
          </a:bodyPr>
          <a:lstStyle/>
          <a:p>
            <a:pPr marL="0" marR="0" lvl="0" indent="0" algn="r" defTabSz="1219170" rtl="0" eaLnBrk="1" fontAlgn="auto" latinLnBrk="0" hangingPunct="1">
              <a:lnSpc>
                <a:spcPct val="100000"/>
              </a:lnSpc>
              <a:spcBef>
                <a:spcPts val="0"/>
              </a:spcBef>
              <a:spcAft>
                <a:spcPts val="0"/>
              </a:spcAft>
              <a:buClr>
                <a:srgbClr val="000000"/>
              </a:buClr>
              <a:buSzPts val="1300"/>
              <a:buFont typeface="Arial"/>
              <a:buNone/>
              <a:tabLst/>
              <a:defRPr/>
            </a:pPr>
            <a:fld id="{00000000-1234-1234-1234-123412341234}" type="slidenum">
              <a:rPr kumimoji="0" lang="ru" sz="1733" b="0" i="0" u="none" strike="noStrike" kern="0" cap="none" spc="0" normalizeH="0" baseline="0" noProof="0">
                <a:ln>
                  <a:noFill/>
                </a:ln>
                <a:solidFill>
                  <a:srgbClr val="505050"/>
                </a:solidFill>
                <a:effectLst/>
                <a:highlight>
                  <a:srgbClr val="F3F3F3"/>
                </a:highlight>
                <a:uLnTx/>
                <a:uFillTx/>
                <a:sym typeface="Helvetica Neue"/>
              </a:rPr>
              <a:pPr marL="0" marR="0" lvl="0" indent="0" algn="r" defTabSz="1219170" rtl="0" eaLnBrk="1" fontAlgn="auto" latinLnBrk="0" hangingPunct="1">
                <a:lnSpc>
                  <a:spcPct val="100000"/>
                </a:lnSpc>
                <a:spcBef>
                  <a:spcPts val="0"/>
                </a:spcBef>
                <a:spcAft>
                  <a:spcPts val="0"/>
                </a:spcAft>
                <a:buClr>
                  <a:srgbClr val="000000"/>
                </a:buClr>
                <a:buSzPts val="1300"/>
                <a:buFont typeface="Arial"/>
                <a:buNone/>
                <a:tabLst/>
                <a:defRPr/>
              </a:pPr>
              <a:t>9</a:t>
            </a:fld>
            <a:endParaRPr kumimoji="0" sz="1733" b="0" i="0" u="none" strike="noStrike" kern="0" cap="none" spc="0" normalizeH="0" baseline="0" noProof="0">
              <a:ln>
                <a:noFill/>
              </a:ln>
              <a:solidFill>
                <a:srgbClr val="505050"/>
              </a:solidFill>
              <a:effectLst/>
              <a:highlight>
                <a:srgbClr val="F3F3F3"/>
              </a:highlight>
              <a:uLnTx/>
              <a:uFillTx/>
              <a:latin typeface="Helvetica Neue"/>
              <a:sym typeface="Helvetica Neue"/>
            </a:endParaRPr>
          </a:p>
        </p:txBody>
      </p:sp>
      <p:sp>
        <p:nvSpPr>
          <p:cNvPr id="195" name="Google Shape;195;g137d1d21ee2_1_135"/>
          <p:cNvSpPr txBox="1"/>
          <p:nvPr/>
        </p:nvSpPr>
        <p:spPr>
          <a:xfrm>
            <a:off x="457067" y="1287001"/>
            <a:ext cx="5302400" cy="471948"/>
          </a:xfrm>
          <a:prstGeom prst="rect">
            <a:avLst/>
          </a:prstGeom>
          <a:noFill/>
          <a:ln>
            <a:noFill/>
          </a:ln>
        </p:spPr>
        <p:txBody>
          <a:bodyPr spcFirstLastPara="1" wrap="square" lIns="121900" tIns="121900" rIns="121900" bIns="121900" anchor="t" anchorCtr="0">
            <a:spAutoFit/>
          </a:bodyPr>
          <a:lstStyle/>
          <a:p>
            <a:pPr marL="0" marR="0" lvl="0" indent="0" algn="ctr" defTabSz="1219170" rtl="0" eaLnBrk="1" fontAlgn="auto" latinLnBrk="0" hangingPunct="1">
              <a:lnSpc>
                <a:spcPct val="100000"/>
              </a:lnSpc>
              <a:spcBef>
                <a:spcPts val="0"/>
              </a:spcBef>
              <a:spcAft>
                <a:spcPts val="0"/>
              </a:spcAft>
              <a:buClr>
                <a:srgbClr val="000000"/>
              </a:buClr>
              <a:buSzPts val="1100"/>
              <a:buFontTx/>
              <a:buNone/>
              <a:tabLst/>
              <a:defRPr/>
            </a:pPr>
            <a:endParaRPr kumimoji="0" sz="1467" b="1"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p:sp>
        <p:nvSpPr>
          <p:cNvPr id="197" name="Google Shape;197;g137d1d21ee2_1_135"/>
          <p:cNvSpPr txBox="1"/>
          <p:nvPr/>
        </p:nvSpPr>
        <p:spPr>
          <a:xfrm>
            <a:off x="457067" y="770021"/>
            <a:ext cx="5041765" cy="1077178"/>
          </a:xfrm>
          <a:prstGeom prst="rect">
            <a:avLst/>
          </a:prstGeom>
          <a:noFill/>
          <a:ln>
            <a:noFill/>
          </a:ln>
        </p:spPr>
        <p:txBody>
          <a:bodyPr spcFirstLastPara="1" wrap="square" lIns="121900" tIns="121900" rIns="121900" bIns="121900" anchor="t" anchorCtr="0">
            <a:spAutoFit/>
          </a:bodyPr>
          <a:lstStyle/>
          <a:p>
            <a:pPr marL="0" marR="0" lvl="0" indent="0" algn="ctr" defTabSz="1219170" rtl="0" eaLnBrk="1" fontAlgn="auto" latinLnBrk="0" hangingPunct="1">
              <a:lnSpc>
                <a:spcPct val="100000"/>
              </a:lnSpc>
              <a:spcBef>
                <a:spcPts val="0"/>
              </a:spcBef>
              <a:spcAft>
                <a:spcPts val="0"/>
              </a:spcAft>
              <a:buClr>
                <a:srgbClr val="000000"/>
              </a:buClr>
              <a:buSzPts val="1000"/>
              <a:buFontTx/>
              <a:buNone/>
              <a:tabLst/>
              <a:defRPr/>
            </a:pPr>
            <a:r>
              <a:rPr kumimoji="0" lang="ru-RU" b="1" i="0" u="none" strike="noStrike" kern="1200" cap="none" spc="-5" normalizeH="0" baseline="0" noProof="0" dirty="0">
                <a:ln>
                  <a:noFill/>
                </a:ln>
                <a:solidFill>
                  <a:srgbClr val="24242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Была ли организована работа по специальности?</a:t>
            </a:r>
            <a:endParaRPr kumimoji="0" lang="ru-RU" b="1" i="0" u="none" strike="noStrike" kern="0" cap="none" spc="0" normalizeH="0" baseline="0" noProof="0" dirty="0">
              <a:ln>
                <a:noFill/>
              </a:ln>
              <a:solidFill>
                <a:srgbClr val="242424"/>
              </a:solidFill>
              <a:effectLst/>
              <a:uLnTx/>
              <a:uFillTx/>
              <a:latin typeface="Times New Roman" panose="02020603050405020304" pitchFamily="18" charset="0"/>
              <a:ea typeface="Helvetica Neue"/>
              <a:cs typeface="Times New Roman" panose="02020603050405020304" pitchFamily="18" charset="0"/>
              <a:sym typeface="Helvetica Neue"/>
            </a:endParaRPr>
          </a:p>
          <a:p>
            <a:pPr marL="0" marR="0" lvl="0" indent="0" algn="ctr" defTabSz="1219170" rtl="0" eaLnBrk="1" fontAlgn="auto" latinLnBrk="0" hangingPunct="1">
              <a:lnSpc>
                <a:spcPct val="100000"/>
              </a:lnSpc>
              <a:spcBef>
                <a:spcPts val="0"/>
              </a:spcBef>
              <a:spcAft>
                <a:spcPts val="0"/>
              </a:spcAft>
              <a:buClr>
                <a:srgbClr val="000000"/>
              </a:buClr>
              <a:buSzPts val="1000"/>
              <a:buFontTx/>
              <a:buNone/>
              <a:tabLst/>
              <a:defRPr/>
            </a:pPr>
            <a:r>
              <a:rPr kumimoji="0" lang="ru-RU" b="1" i="0" u="none" strike="noStrike" kern="0" cap="none" spc="0" normalizeH="0" baseline="0" noProof="0" dirty="0">
                <a:ln>
                  <a:noFill/>
                </a:ln>
                <a:solidFill>
                  <a:srgbClr val="505050"/>
                </a:solidFill>
                <a:effectLst/>
                <a:uLnTx/>
                <a:uFillTx/>
                <a:latin typeface="Times New Roman" panose="02020603050405020304" pitchFamily="18" charset="0"/>
                <a:ea typeface="Helvetica Neue"/>
                <a:cs typeface="Times New Roman" panose="02020603050405020304" pitchFamily="18" charset="0"/>
                <a:sym typeface="Helvetica Neue"/>
              </a:rPr>
              <a:t>(% от числа опрошенных)</a:t>
            </a:r>
            <a:endParaRPr kumimoji="0" b="1" i="0" u="none" strike="noStrike" kern="0" cap="none" spc="0" normalizeH="0" baseline="0" noProof="0" dirty="0">
              <a:ln>
                <a:noFill/>
              </a:ln>
              <a:solidFill>
                <a:srgbClr val="505050"/>
              </a:solidFill>
              <a:effectLst/>
              <a:uLnTx/>
              <a:uFillTx/>
              <a:latin typeface="Times New Roman" panose="02020603050405020304" pitchFamily="18" charset="0"/>
              <a:ea typeface="Helvetica Neue"/>
              <a:cs typeface="Times New Roman" panose="02020603050405020304" pitchFamily="18" charset="0"/>
              <a:sym typeface="Helvetica Neue"/>
            </a:endParaRPr>
          </a:p>
        </p:txBody>
      </p:sp>
      <p:sp>
        <p:nvSpPr>
          <p:cNvPr id="2" name="TextBox 1">
            <a:extLst>
              <a:ext uri="{FF2B5EF4-FFF2-40B4-BE49-F238E27FC236}">
                <a16:creationId xmlns:a16="http://schemas.microsoft.com/office/drawing/2014/main" id="{027122C9-6070-4B8B-A75E-CC3C55135BB5}"/>
              </a:ext>
            </a:extLst>
          </p:cNvPr>
          <p:cNvSpPr txBox="1"/>
          <p:nvPr/>
        </p:nvSpPr>
        <p:spPr>
          <a:xfrm>
            <a:off x="457066" y="155944"/>
            <a:ext cx="11394692" cy="36933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ru-RU"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ОТНОШЕНИЕ К УЧЕБНОМУ ПРОЦЕССУ</a:t>
            </a:r>
          </a:p>
        </p:txBody>
      </p:sp>
      <p:sp>
        <p:nvSpPr>
          <p:cNvPr id="3" name="TextBox 2">
            <a:extLst>
              <a:ext uri="{FF2B5EF4-FFF2-40B4-BE49-F238E27FC236}">
                <a16:creationId xmlns:a16="http://schemas.microsoft.com/office/drawing/2014/main" id="{23E56003-2726-4241-841D-89AEB50DC91E}"/>
              </a:ext>
            </a:extLst>
          </p:cNvPr>
          <p:cNvSpPr txBox="1"/>
          <p:nvPr/>
        </p:nvSpPr>
        <p:spPr>
          <a:xfrm>
            <a:off x="6693170" y="770022"/>
            <a:ext cx="5158588" cy="923330"/>
          </a:xfrm>
          <a:prstGeom prst="rect">
            <a:avLst/>
          </a:prstGeom>
          <a:noFill/>
        </p:spPr>
        <p:txBody>
          <a:bodyPr wrap="square" rtlCol="0">
            <a:spAutoFit/>
          </a:bodyPr>
          <a:lstStyle/>
          <a:p>
            <a:pPr marL="0" marR="71120" lvl="0" indent="0" algn="ctr" defTabSz="914400" rtl="0" eaLnBrk="0" fontAlgn="auto" latinLnBrk="0" hangingPunct="0">
              <a:lnSpc>
                <a:spcPct val="100000"/>
              </a:lnSpc>
              <a:spcBef>
                <a:spcPts val="15"/>
              </a:spcBef>
              <a:spcAft>
                <a:spcPts val="0"/>
              </a:spcAft>
              <a:buClrTx/>
              <a:buSzPts val="1200"/>
              <a:buFontTx/>
              <a:buNone/>
              <a:tabLst>
                <a:tab pos="756285" algn="l"/>
              </a:tabLst>
              <a:defRPr/>
            </a:pPr>
            <a:r>
              <a:rPr kumimoji="0" lang="ru-RU" b="1" i="0" u="none" strike="noStrike" kern="1200" cap="none" spc="5" normalizeH="0" baseline="0" noProof="0" dirty="0">
                <a:ln>
                  <a:noFill/>
                </a:ln>
                <a:solidFill>
                  <a:srgbClr val="24242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Осуществляется ли методическое сопровождение во время практики</a:t>
            </a:r>
            <a:r>
              <a:rPr kumimoji="0" lang="ru-RU" b="1" i="0" u="none" strike="noStrike" kern="1200" cap="none" spc="-5" normalizeH="0" baseline="0" noProof="0" dirty="0">
                <a:ln>
                  <a:noFill/>
                </a:ln>
                <a:solidFill>
                  <a:srgbClr val="24242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0" marR="71120" lvl="0" indent="0" algn="ctr" defTabSz="914400" rtl="0" eaLnBrk="0" fontAlgn="auto" latinLnBrk="0" hangingPunct="0">
              <a:lnSpc>
                <a:spcPct val="100000"/>
              </a:lnSpc>
              <a:spcBef>
                <a:spcPts val="15"/>
              </a:spcBef>
              <a:spcAft>
                <a:spcPts val="0"/>
              </a:spcAft>
              <a:buClrTx/>
              <a:buSzPts val="1200"/>
              <a:buFontTx/>
              <a:buNone/>
              <a:tabLst>
                <a:tab pos="756285" algn="l"/>
              </a:tabLst>
              <a:defRPr/>
            </a:pPr>
            <a:r>
              <a:rPr kumimoji="0" lang="ru-RU" b="1" i="0" u="none" strike="noStrike" kern="1200" cap="none" spc="-5" normalizeH="0" baseline="0" noProof="0" dirty="0">
                <a:ln>
                  <a:noFill/>
                </a:ln>
                <a:solidFill>
                  <a:srgbClr val="24242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от числа опрошенных)</a:t>
            </a:r>
            <a:endParaRPr kumimoji="0" lang="ru-RU" b="1" i="0" u="none" strike="noStrike" kern="1200" cap="none" spc="0" normalizeH="0" baseline="0" noProof="0" dirty="0">
              <a:ln>
                <a:noFill/>
              </a:ln>
              <a:solidFill>
                <a:srgbClr val="242424"/>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13" name="Диаграмма 12">
            <a:extLst>
              <a:ext uri="{FF2B5EF4-FFF2-40B4-BE49-F238E27FC236}">
                <a16:creationId xmlns:a16="http://schemas.microsoft.com/office/drawing/2014/main" id="{9E89C064-2620-4D7D-985B-EDABD0799D84}"/>
              </a:ext>
            </a:extLst>
          </p:cNvPr>
          <p:cNvGraphicFramePr/>
          <p:nvPr>
            <p:extLst>
              <p:ext uri="{D42A27DB-BD31-4B8C-83A1-F6EECF244321}">
                <p14:modId xmlns:p14="http://schemas.microsoft.com/office/powerpoint/2010/main" val="3538760251"/>
              </p:ext>
            </p:extLst>
          </p:nvPr>
        </p:nvGraphicFramePr>
        <p:xfrm>
          <a:off x="379232" y="1754866"/>
          <a:ext cx="5832882" cy="21170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Диаграмма 13">
            <a:extLst>
              <a:ext uri="{FF2B5EF4-FFF2-40B4-BE49-F238E27FC236}">
                <a16:creationId xmlns:a16="http://schemas.microsoft.com/office/drawing/2014/main" id="{F9CBF8F4-39D0-4968-91B6-50F89440ADDD}"/>
              </a:ext>
            </a:extLst>
          </p:cNvPr>
          <p:cNvGraphicFramePr/>
          <p:nvPr>
            <p:extLst>
              <p:ext uri="{D42A27DB-BD31-4B8C-83A1-F6EECF244321}">
                <p14:modId xmlns:p14="http://schemas.microsoft.com/office/powerpoint/2010/main" val="847509825"/>
              </p:ext>
            </p:extLst>
          </p:nvPr>
        </p:nvGraphicFramePr>
        <p:xfrm>
          <a:off x="6549358" y="1754867"/>
          <a:ext cx="5302400" cy="2341646"/>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31E7024C-F7C6-40CE-BFD1-98B6DDAF37EA}"/>
              </a:ext>
            </a:extLst>
          </p:cNvPr>
          <p:cNvSpPr txBox="1"/>
          <p:nvPr/>
        </p:nvSpPr>
        <p:spPr>
          <a:xfrm>
            <a:off x="785813" y="4096513"/>
            <a:ext cx="6686550" cy="1200329"/>
          </a:xfrm>
          <a:prstGeom prst="rect">
            <a:avLst/>
          </a:prstGeom>
          <a:noFill/>
        </p:spPr>
        <p:txBody>
          <a:bodyPr wrap="square" rtlCol="0">
            <a:spAutoFit/>
          </a:bodyPr>
          <a:lstStyle/>
          <a:p>
            <a:pPr algn="just"/>
            <a:r>
              <a:rPr lang="ru-RU" dirty="0">
                <a:latin typeface="Times New Roman" panose="02020603050405020304" pitchFamily="18" charset="0"/>
                <a:cs typeface="Times New Roman" panose="02020603050405020304" pitchFamily="18" charset="0"/>
              </a:rPr>
              <a:t>В абсолютном большинстве случаев студенты отмечают организацию практики по специальности; более двух третей - наличие постоянного методического сопровождения во время ее прохождения.</a:t>
            </a:r>
          </a:p>
        </p:txBody>
      </p:sp>
    </p:spTree>
    <p:extLst>
      <p:ext uri="{BB962C8B-B14F-4D97-AF65-F5344CB8AC3E}">
        <p14:creationId xmlns:p14="http://schemas.microsoft.com/office/powerpoint/2010/main" val="195272673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Qalaisyn">
  <a:themeElements>
    <a:clrScheme name="Simple Light">
      <a:dk1>
        <a:srgbClr val="242424"/>
      </a:dk1>
      <a:lt1>
        <a:srgbClr val="FFFFFF"/>
      </a:lt1>
      <a:dk2>
        <a:srgbClr val="505050"/>
      </a:dk2>
      <a:lt2>
        <a:srgbClr val="F4F4F4"/>
      </a:lt2>
      <a:accent1>
        <a:srgbClr val="62CFB5"/>
      </a:accent1>
      <a:accent2>
        <a:srgbClr val="57C2EC"/>
      </a:accent2>
      <a:accent3>
        <a:srgbClr val="9957EC"/>
      </a:accent3>
      <a:accent4>
        <a:srgbClr val="E078F1"/>
      </a:accent4>
      <a:accent5>
        <a:srgbClr val="F7686B"/>
      </a:accent5>
      <a:accent6>
        <a:srgbClr val="4F5FF7"/>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Qalaisyn">
  <a:themeElements>
    <a:clrScheme name="Simple Light">
      <a:dk1>
        <a:srgbClr val="242424"/>
      </a:dk1>
      <a:lt1>
        <a:srgbClr val="FFFFFF"/>
      </a:lt1>
      <a:dk2>
        <a:srgbClr val="505050"/>
      </a:dk2>
      <a:lt2>
        <a:srgbClr val="F4F4F4"/>
      </a:lt2>
      <a:accent1>
        <a:srgbClr val="62CFB5"/>
      </a:accent1>
      <a:accent2>
        <a:srgbClr val="57C2EC"/>
      </a:accent2>
      <a:accent3>
        <a:srgbClr val="9957EC"/>
      </a:accent3>
      <a:accent4>
        <a:srgbClr val="E078F1"/>
      </a:accent4>
      <a:accent5>
        <a:srgbClr val="F7686B"/>
      </a:accent5>
      <a:accent6>
        <a:srgbClr val="4F5FF7"/>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4668</TotalTime>
  <Words>1153</Words>
  <Application>Microsoft Office PowerPoint</Application>
  <PresentationFormat>Широкоэкранный</PresentationFormat>
  <Paragraphs>136</Paragraphs>
  <Slides>13</Slides>
  <Notes>9</Notes>
  <HiddenSlides>0</HiddenSlides>
  <MMClips>0</MMClips>
  <ScaleCrop>false</ScaleCrop>
  <HeadingPairs>
    <vt:vector size="6" baseType="variant">
      <vt:variant>
        <vt:lpstr>Использованные шрифты</vt:lpstr>
      </vt:variant>
      <vt:variant>
        <vt:i4>7</vt:i4>
      </vt:variant>
      <vt:variant>
        <vt:lpstr>Тема</vt:lpstr>
      </vt:variant>
      <vt:variant>
        <vt:i4>3</vt:i4>
      </vt:variant>
      <vt:variant>
        <vt:lpstr>Заголовки слайдов</vt:lpstr>
      </vt:variant>
      <vt:variant>
        <vt:i4>13</vt:i4>
      </vt:variant>
    </vt:vector>
  </HeadingPairs>
  <TitlesOfParts>
    <vt:vector size="23" baseType="lpstr">
      <vt:lpstr>Arial</vt:lpstr>
      <vt:lpstr>Calibri</vt:lpstr>
      <vt:lpstr>Calibri Light</vt:lpstr>
      <vt:lpstr>Helvetica</vt:lpstr>
      <vt:lpstr>Helvetica Neue</vt:lpstr>
      <vt:lpstr>Times New Roman</vt:lpstr>
      <vt:lpstr>Wingdings</vt:lpstr>
      <vt:lpstr>Тема Office</vt:lpstr>
      <vt:lpstr>Qalaisyn</vt:lpstr>
      <vt:lpstr>1_Qalaisyn</vt:lpstr>
      <vt:lpstr>Презентация PowerPoint</vt:lpstr>
      <vt:lpstr>Презентация PowerPoint</vt:lpstr>
      <vt:lpstr>Презентация PowerPoint</vt:lpstr>
      <vt:lpstr>Презентация PowerPoint</vt:lpstr>
      <vt:lpstr>РЕЗЮМЕ (ВЫВОДЫ И ОБОБЩЕНИЯ)</vt:lpstr>
      <vt:lpstr>ДЕМОГРАФИЯ                    </vt:lpstr>
      <vt:lpstr>Презентация PowerPoint</vt:lpstr>
      <vt:lpstr>Презентация PowerPoint</vt:lpstr>
      <vt:lpstr>Презентация PowerPoint</vt:lpstr>
      <vt:lpstr>Каким было отношение со стороны коллектива к студентам во время практики?  (% от числа опрошенных)</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Bakhytzhamal Bekturganova</dc:creator>
  <cp:lastModifiedBy>Bakhytzhamal Bekturganova</cp:lastModifiedBy>
  <cp:revision>108</cp:revision>
  <dcterms:created xsi:type="dcterms:W3CDTF">2024-08-11T10:36:56Z</dcterms:created>
  <dcterms:modified xsi:type="dcterms:W3CDTF">2025-04-05T12:24:08Z</dcterms:modified>
</cp:coreProperties>
</file>