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8" r:id="rId3"/>
    <p:sldId id="267" r:id="rId4"/>
    <p:sldId id="259" r:id="rId5"/>
    <p:sldId id="261" r:id="rId6"/>
    <p:sldId id="262" r:id="rId7"/>
    <p:sldId id="264" r:id="rId8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7FFA3"/>
    <a:srgbClr val="AB0031"/>
    <a:srgbClr val="006F9D"/>
    <a:srgbClr val="2EA061"/>
    <a:srgbClr val="35C611"/>
    <a:srgbClr val="07E8F6"/>
    <a:srgbClr val="FFBE06"/>
    <a:srgbClr val="A167A4"/>
    <a:srgbClr val="1F5480"/>
    <a:srgbClr val="2A2F4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80" autoAdjust="0"/>
  </p:normalViewPr>
  <p:slideViewPr>
    <p:cSldViewPr snapToGrid="0">
      <p:cViewPr>
        <p:scale>
          <a:sx n="70" d="100"/>
          <a:sy n="70" d="100"/>
        </p:scale>
        <p:origin x="1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DBC4D0-DDA4-48E8-AB01-8D1F925832D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3C1192-2108-48CB-8A11-6D43F9B4EC67}">
      <dgm:prSet phldrT="[Текст]" custT="1"/>
      <dgm:spPr/>
      <dgm:t>
        <a:bodyPr/>
        <a:lstStyle/>
        <a:p>
          <a:r>
            <a:rPr lang="ru-RU" sz="1200" dirty="0" smtClean="0"/>
            <a:t>Организация и проведение встреч</a:t>
          </a:r>
          <a:endParaRPr lang="ru-RU" sz="1200" dirty="0"/>
        </a:p>
      </dgm:t>
    </dgm:pt>
    <dgm:pt modelId="{5037B9AC-5615-4F2C-B62E-EFAD5D68DA17}" type="parTrans" cxnId="{38E41489-621F-4DDD-80E1-7EB87694CBFA}">
      <dgm:prSet/>
      <dgm:spPr/>
      <dgm:t>
        <a:bodyPr/>
        <a:lstStyle/>
        <a:p>
          <a:endParaRPr lang="ru-RU" sz="1400"/>
        </a:p>
      </dgm:t>
    </dgm:pt>
    <dgm:pt modelId="{BB6D7C39-54FF-4EC1-8C27-6E13B64A6FA1}" type="sibTrans" cxnId="{38E41489-621F-4DDD-80E1-7EB87694CBFA}">
      <dgm:prSet custT="1"/>
      <dgm:spPr/>
      <dgm:t>
        <a:bodyPr/>
        <a:lstStyle/>
        <a:p>
          <a:endParaRPr lang="ru-RU" sz="1400"/>
        </a:p>
      </dgm:t>
    </dgm:pt>
    <dgm:pt modelId="{C7F899D3-39D2-4EDD-8073-1F7BC97ED182}">
      <dgm:prSet phldrT="[Текст]" custT="1"/>
      <dgm:spPr/>
      <dgm:t>
        <a:bodyPr/>
        <a:lstStyle/>
        <a:p>
          <a:r>
            <a:rPr lang="ru-RU" sz="1200" dirty="0" smtClean="0"/>
            <a:t>Диалог с представителями</a:t>
          </a:r>
        </a:p>
        <a:p>
          <a:r>
            <a:rPr lang="ru-RU" sz="1200" dirty="0" smtClean="0"/>
            <a:t>органов  государственного управление</a:t>
          </a:r>
          <a:endParaRPr lang="ru-RU" sz="1200" dirty="0"/>
        </a:p>
      </dgm:t>
    </dgm:pt>
    <dgm:pt modelId="{C2904DCB-00C6-43A6-AB4F-4D3BBC7ACCA3}" type="parTrans" cxnId="{833B46D6-AFF5-470B-840F-CD55516C07E8}">
      <dgm:prSet/>
      <dgm:spPr/>
      <dgm:t>
        <a:bodyPr/>
        <a:lstStyle/>
        <a:p>
          <a:endParaRPr lang="ru-RU" sz="1400"/>
        </a:p>
      </dgm:t>
    </dgm:pt>
    <dgm:pt modelId="{8FF1068D-5584-4B4A-A475-03C6724A0F7F}" type="sibTrans" cxnId="{833B46D6-AFF5-470B-840F-CD55516C07E8}">
      <dgm:prSet custT="1"/>
      <dgm:spPr/>
      <dgm:t>
        <a:bodyPr/>
        <a:lstStyle/>
        <a:p>
          <a:endParaRPr lang="ru-RU" sz="1400"/>
        </a:p>
      </dgm:t>
    </dgm:pt>
    <dgm:pt modelId="{00DD36AC-E7DF-4794-86C9-16EF28505D79}">
      <dgm:prSet phldrT="[Текст]" custT="1"/>
      <dgm:spPr/>
      <dgm:t>
        <a:bodyPr/>
        <a:lstStyle/>
        <a:p>
          <a:r>
            <a:rPr lang="ru-RU" sz="1200" dirty="0" smtClean="0"/>
            <a:t>Выпуск распространение наглядных </a:t>
          </a:r>
          <a:r>
            <a:rPr lang="ru-RU" sz="1200" dirty="0" err="1" smtClean="0"/>
            <a:t>наглядных</a:t>
          </a:r>
          <a:r>
            <a:rPr lang="ru-RU" sz="1200" dirty="0" smtClean="0"/>
            <a:t> материалов </a:t>
          </a:r>
          <a:endParaRPr lang="ru-RU" sz="1200" dirty="0"/>
        </a:p>
      </dgm:t>
    </dgm:pt>
    <dgm:pt modelId="{BE5CA3B2-ED32-479A-98A5-5512793BB279}" type="parTrans" cxnId="{6F94A45C-49B6-4DFC-A933-63C1C963859B}">
      <dgm:prSet/>
      <dgm:spPr/>
      <dgm:t>
        <a:bodyPr/>
        <a:lstStyle/>
        <a:p>
          <a:endParaRPr lang="ru-RU" sz="1400"/>
        </a:p>
      </dgm:t>
    </dgm:pt>
    <dgm:pt modelId="{50635773-1FD5-4A7E-98C0-D1593B76DADE}" type="sibTrans" cxnId="{6F94A45C-49B6-4DFC-A933-63C1C963859B}">
      <dgm:prSet custT="1"/>
      <dgm:spPr/>
      <dgm:t>
        <a:bodyPr/>
        <a:lstStyle/>
        <a:p>
          <a:endParaRPr lang="ru-RU" sz="1400"/>
        </a:p>
      </dgm:t>
    </dgm:pt>
    <dgm:pt modelId="{CCD2A907-C38F-47D0-B51B-8F8C96887202}">
      <dgm:prSet phldrT="[Текст]" custT="1"/>
      <dgm:spPr/>
      <dgm:t>
        <a:bodyPr/>
        <a:lstStyle/>
        <a:p>
          <a:r>
            <a:rPr lang="ru-RU" sz="1400" dirty="0" smtClean="0"/>
            <a:t>Видеоролики  правового характера</a:t>
          </a:r>
          <a:endParaRPr lang="ru-RU" sz="1400" dirty="0"/>
        </a:p>
      </dgm:t>
    </dgm:pt>
    <dgm:pt modelId="{96D94B51-080E-4804-89C7-9530A68276BA}" type="parTrans" cxnId="{7CE2A898-BC09-4CF6-8FA1-171AE0F0A3C8}">
      <dgm:prSet/>
      <dgm:spPr/>
      <dgm:t>
        <a:bodyPr/>
        <a:lstStyle/>
        <a:p>
          <a:endParaRPr lang="ru-RU" sz="1400"/>
        </a:p>
      </dgm:t>
    </dgm:pt>
    <dgm:pt modelId="{FF851D2C-7717-4B88-9290-5D243EE64260}" type="sibTrans" cxnId="{7CE2A898-BC09-4CF6-8FA1-171AE0F0A3C8}">
      <dgm:prSet custT="1"/>
      <dgm:spPr/>
      <dgm:t>
        <a:bodyPr/>
        <a:lstStyle/>
        <a:p>
          <a:endParaRPr lang="ru-RU" sz="1400"/>
        </a:p>
      </dgm:t>
    </dgm:pt>
    <dgm:pt modelId="{6AF2B283-3BD4-4E2E-AD96-6D24664786E8}">
      <dgm:prSet custT="1"/>
      <dgm:spPr/>
      <dgm:t>
        <a:bodyPr/>
        <a:lstStyle/>
        <a:p>
          <a:r>
            <a:rPr lang="kk-KZ" sz="1200" dirty="0" smtClean="0"/>
            <a:t> </a:t>
          </a:r>
          <a:r>
            <a:rPr lang="kk-KZ" sz="1200" dirty="0" smtClean="0"/>
            <a:t>Проведение различных молодежных акций  и флеш-мобов</a:t>
          </a:r>
          <a:endParaRPr lang="ru-RU" sz="1200" dirty="0"/>
        </a:p>
      </dgm:t>
    </dgm:pt>
    <dgm:pt modelId="{A78DA79B-0897-4576-B018-EAA16682E7A2}" type="parTrans" cxnId="{BE10E123-D600-47CE-B04F-9AFCF6E7CD86}">
      <dgm:prSet/>
      <dgm:spPr/>
      <dgm:t>
        <a:bodyPr/>
        <a:lstStyle/>
        <a:p>
          <a:endParaRPr lang="ru-RU" sz="1400"/>
        </a:p>
      </dgm:t>
    </dgm:pt>
    <dgm:pt modelId="{9C6F7B91-8C7E-4107-897F-942093BEDFF9}" type="sibTrans" cxnId="{BE10E123-D600-47CE-B04F-9AFCF6E7CD86}">
      <dgm:prSet custT="1"/>
      <dgm:spPr/>
      <dgm:t>
        <a:bodyPr/>
        <a:lstStyle/>
        <a:p>
          <a:endParaRPr lang="ru-RU" sz="1400"/>
        </a:p>
      </dgm:t>
    </dgm:pt>
    <dgm:pt modelId="{56F3D48D-4372-4D6C-BA9A-8BE6698E9192}">
      <dgm:prSet custT="1"/>
      <dgm:spPr/>
      <dgm:t>
        <a:bodyPr/>
        <a:lstStyle/>
        <a:p>
          <a:r>
            <a:rPr lang="ru-RU" sz="1200" dirty="0" err="1" smtClean="0"/>
            <a:t>Ознокомление</a:t>
          </a:r>
          <a:r>
            <a:rPr lang="ru-RU" sz="1200" dirty="0" smtClean="0"/>
            <a:t> с работой органов</a:t>
          </a:r>
          <a:endParaRPr lang="ru-RU" sz="1200" dirty="0"/>
        </a:p>
      </dgm:t>
    </dgm:pt>
    <dgm:pt modelId="{C630780D-C731-479D-9941-7FD5D9DD254B}" type="parTrans" cxnId="{534904C9-112C-450B-98D3-B0B4D99A184A}">
      <dgm:prSet/>
      <dgm:spPr/>
      <dgm:t>
        <a:bodyPr/>
        <a:lstStyle/>
        <a:p>
          <a:endParaRPr lang="ru-RU" sz="1400"/>
        </a:p>
      </dgm:t>
    </dgm:pt>
    <dgm:pt modelId="{0B0E3820-5B0F-4795-ADF8-BECAF13282CF}" type="sibTrans" cxnId="{534904C9-112C-450B-98D3-B0B4D99A184A}">
      <dgm:prSet custT="1"/>
      <dgm:spPr/>
      <dgm:t>
        <a:bodyPr/>
        <a:lstStyle/>
        <a:p>
          <a:endParaRPr lang="ru-RU" sz="1400"/>
        </a:p>
      </dgm:t>
    </dgm:pt>
    <dgm:pt modelId="{938884C8-A353-44AA-9482-8AB8038C175A}">
      <dgm:prSet custT="1"/>
      <dgm:spPr/>
      <dgm:t>
        <a:bodyPr/>
        <a:lstStyle/>
        <a:p>
          <a:r>
            <a:rPr lang="kk-KZ" sz="1200" dirty="0" smtClean="0"/>
            <a:t>Проведение социологического опроса</a:t>
          </a:r>
          <a:endParaRPr lang="ru-RU" sz="1200" dirty="0"/>
        </a:p>
      </dgm:t>
    </dgm:pt>
    <dgm:pt modelId="{B8AAF695-00E8-43FD-999D-E652DB9A105D}" type="parTrans" cxnId="{D1124E9A-09FF-4A37-A54E-3E0F36AA814D}">
      <dgm:prSet/>
      <dgm:spPr/>
      <dgm:t>
        <a:bodyPr/>
        <a:lstStyle/>
        <a:p>
          <a:endParaRPr lang="ru-RU" sz="1400"/>
        </a:p>
      </dgm:t>
    </dgm:pt>
    <dgm:pt modelId="{17C50360-418B-4C8E-AF7F-8AB7BC9AAA8A}" type="sibTrans" cxnId="{D1124E9A-09FF-4A37-A54E-3E0F36AA814D}">
      <dgm:prSet custT="1"/>
      <dgm:spPr/>
      <dgm:t>
        <a:bodyPr/>
        <a:lstStyle/>
        <a:p>
          <a:endParaRPr lang="ru-RU" sz="1400"/>
        </a:p>
      </dgm:t>
    </dgm:pt>
    <dgm:pt modelId="{D473ACB3-6E2B-43CB-AC75-FCEFC64B1305}" type="pres">
      <dgm:prSet presAssocID="{C6DBC4D0-DDA4-48E8-AB01-8D1F925832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01C0A7-2D9D-4A3D-BC51-B2229A60DBA4}" type="pres">
      <dgm:prSet presAssocID="{213C1192-2108-48CB-8A11-6D43F9B4EC67}" presName="node" presStyleLbl="node1" presStyleIdx="0" presStyleCnt="7" custScaleX="162481" custScaleY="106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10A21-B86F-4C36-82C5-EDB46D8D5387}" type="pres">
      <dgm:prSet presAssocID="{BB6D7C39-54FF-4EC1-8C27-6E13B64A6FA1}" presName="sibTrans" presStyleLbl="sibTrans2D1" presStyleIdx="0" presStyleCnt="7"/>
      <dgm:spPr/>
      <dgm:t>
        <a:bodyPr/>
        <a:lstStyle/>
        <a:p>
          <a:endParaRPr lang="ru-RU"/>
        </a:p>
      </dgm:t>
    </dgm:pt>
    <dgm:pt modelId="{AF13522C-D6BC-4B21-A2F9-76301F1C1529}" type="pres">
      <dgm:prSet presAssocID="{BB6D7C39-54FF-4EC1-8C27-6E13B64A6FA1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A5CD2B19-4D0B-4060-B791-2EC594C70686}" type="pres">
      <dgm:prSet presAssocID="{C7F899D3-39D2-4EDD-8073-1F7BC97ED182}" presName="node" presStyleLbl="node1" presStyleIdx="1" presStyleCnt="7" custScaleX="143025" custScaleY="116667" custRadScaleRad="126080" custRadScaleInc="44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0D27C-C753-4F23-9DA3-7D5ED613D773}" type="pres">
      <dgm:prSet presAssocID="{8FF1068D-5584-4B4A-A475-03C6724A0F7F}" presName="sibTrans" presStyleLbl="sibTrans2D1" presStyleIdx="1" presStyleCnt="7"/>
      <dgm:spPr/>
      <dgm:t>
        <a:bodyPr/>
        <a:lstStyle/>
        <a:p>
          <a:endParaRPr lang="ru-RU"/>
        </a:p>
      </dgm:t>
    </dgm:pt>
    <dgm:pt modelId="{05B2110D-4B99-493F-BD9C-BAA386C23AAE}" type="pres">
      <dgm:prSet presAssocID="{8FF1068D-5584-4B4A-A475-03C6724A0F7F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5FB124BF-7954-4581-94B9-79C0CEAE2E22}" type="pres">
      <dgm:prSet presAssocID="{00DD36AC-E7DF-4794-86C9-16EF28505D79}" presName="node" presStyleLbl="node1" presStyleIdx="2" presStyleCnt="7" custScaleX="140731" custScaleY="108815" custRadScaleRad="146642" custRadScaleInc="2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2D9B5-1F74-4037-8BB1-59074EF5445E}" type="pres">
      <dgm:prSet presAssocID="{50635773-1FD5-4A7E-98C0-D1593B76DADE}" presName="sibTrans" presStyleLbl="sibTrans2D1" presStyleIdx="2" presStyleCnt="7"/>
      <dgm:spPr/>
      <dgm:t>
        <a:bodyPr/>
        <a:lstStyle/>
        <a:p>
          <a:endParaRPr lang="ru-RU"/>
        </a:p>
      </dgm:t>
    </dgm:pt>
    <dgm:pt modelId="{B97D0C92-F668-4C49-9945-0B47EE9C9059}" type="pres">
      <dgm:prSet presAssocID="{50635773-1FD5-4A7E-98C0-D1593B76DADE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02DE1916-DE5D-4AFE-B83A-1C785E57A148}" type="pres">
      <dgm:prSet presAssocID="{56F3D48D-4372-4D6C-BA9A-8BE6698E9192}" presName="node" presStyleLbl="node1" presStyleIdx="3" presStyleCnt="7" custScaleX="132253" custRadScaleRad="88787" custRadScaleInc="-13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E637B-18F1-4FCE-AF84-068582C5E429}" type="pres">
      <dgm:prSet presAssocID="{0B0E3820-5B0F-4795-ADF8-BECAF13282CF}" presName="sibTrans" presStyleLbl="sibTrans2D1" presStyleIdx="3" presStyleCnt="7"/>
      <dgm:spPr/>
      <dgm:t>
        <a:bodyPr/>
        <a:lstStyle/>
        <a:p>
          <a:endParaRPr lang="ru-RU"/>
        </a:p>
      </dgm:t>
    </dgm:pt>
    <dgm:pt modelId="{61BCBE7E-9A7E-467A-B6DE-094F86A1AE3D}" type="pres">
      <dgm:prSet presAssocID="{0B0E3820-5B0F-4795-ADF8-BECAF13282CF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4F803C0E-759B-405F-864C-061ED3E1A82D}" type="pres">
      <dgm:prSet presAssocID="{938884C8-A353-44AA-9482-8AB8038C175A}" presName="node" presStyleLbl="node1" presStyleIdx="4" presStyleCnt="7" custRadScaleRad="91745" custRadScaleInc="9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14AE7-B141-439B-8676-D9B29174682D}" type="pres">
      <dgm:prSet presAssocID="{17C50360-418B-4C8E-AF7F-8AB7BC9AAA8A}" presName="sibTrans" presStyleLbl="sibTrans2D1" presStyleIdx="4" presStyleCnt="7"/>
      <dgm:spPr/>
      <dgm:t>
        <a:bodyPr/>
        <a:lstStyle/>
        <a:p>
          <a:endParaRPr lang="ru-RU"/>
        </a:p>
      </dgm:t>
    </dgm:pt>
    <dgm:pt modelId="{D6531586-EF24-40FF-8FC2-80849537C218}" type="pres">
      <dgm:prSet presAssocID="{17C50360-418B-4C8E-AF7F-8AB7BC9AAA8A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925616AD-124C-49C7-8A00-8FE01A23E0E2}" type="pres">
      <dgm:prSet presAssocID="{CCD2A907-C38F-47D0-B51B-8F8C96887202}" presName="node" presStyleLbl="node1" presStyleIdx="5" presStyleCnt="7" custScaleX="140518" custScaleY="107229" custRadScaleRad="146410" custRadScaleInc="4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B68F3-BB81-4C99-A934-A5D87DD498CC}" type="pres">
      <dgm:prSet presAssocID="{FF851D2C-7717-4B88-9290-5D243EE64260}" presName="sibTrans" presStyleLbl="sibTrans2D1" presStyleIdx="5" presStyleCnt="7"/>
      <dgm:spPr/>
      <dgm:t>
        <a:bodyPr/>
        <a:lstStyle/>
        <a:p>
          <a:endParaRPr lang="ru-RU"/>
        </a:p>
      </dgm:t>
    </dgm:pt>
    <dgm:pt modelId="{F9FFE162-B182-4B57-B3B6-015B7241DC7F}" type="pres">
      <dgm:prSet presAssocID="{FF851D2C-7717-4B88-9290-5D243EE64260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83BC0DF1-91DD-42AA-B873-44DF840E87C9}" type="pres">
      <dgm:prSet presAssocID="{6AF2B283-3BD4-4E2E-AD96-6D24664786E8}" presName="node" presStyleLbl="node1" presStyleIdx="6" presStyleCnt="7" custScaleX="134287" custScaleY="110316" custRadScaleRad="118117" custRadScaleInc="-36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01F78-E770-45E7-A3C4-826DFE6B7D99}" type="pres">
      <dgm:prSet presAssocID="{9C6F7B91-8C7E-4107-897F-942093BEDFF9}" presName="sibTrans" presStyleLbl="sibTrans2D1" presStyleIdx="6" presStyleCnt="7"/>
      <dgm:spPr/>
      <dgm:t>
        <a:bodyPr/>
        <a:lstStyle/>
        <a:p>
          <a:endParaRPr lang="ru-RU"/>
        </a:p>
      </dgm:t>
    </dgm:pt>
    <dgm:pt modelId="{65E40A13-A4DE-418B-B189-C0E86BE00619}" type="pres">
      <dgm:prSet presAssocID="{9C6F7B91-8C7E-4107-897F-942093BEDFF9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BE10E123-D600-47CE-B04F-9AFCF6E7CD86}" srcId="{C6DBC4D0-DDA4-48E8-AB01-8D1F925832DD}" destId="{6AF2B283-3BD4-4E2E-AD96-6D24664786E8}" srcOrd="6" destOrd="0" parTransId="{A78DA79B-0897-4576-B018-EAA16682E7A2}" sibTransId="{9C6F7B91-8C7E-4107-897F-942093BEDFF9}"/>
    <dgm:cxn modelId="{D1124E9A-09FF-4A37-A54E-3E0F36AA814D}" srcId="{C6DBC4D0-DDA4-48E8-AB01-8D1F925832DD}" destId="{938884C8-A353-44AA-9482-8AB8038C175A}" srcOrd="4" destOrd="0" parTransId="{B8AAF695-00E8-43FD-999D-E652DB9A105D}" sibTransId="{17C50360-418B-4C8E-AF7F-8AB7BC9AAA8A}"/>
    <dgm:cxn modelId="{833B46D6-AFF5-470B-840F-CD55516C07E8}" srcId="{C6DBC4D0-DDA4-48E8-AB01-8D1F925832DD}" destId="{C7F899D3-39D2-4EDD-8073-1F7BC97ED182}" srcOrd="1" destOrd="0" parTransId="{C2904DCB-00C6-43A6-AB4F-4D3BBC7ACCA3}" sibTransId="{8FF1068D-5584-4B4A-A475-03C6724A0F7F}"/>
    <dgm:cxn modelId="{38E41489-621F-4DDD-80E1-7EB87694CBFA}" srcId="{C6DBC4D0-DDA4-48E8-AB01-8D1F925832DD}" destId="{213C1192-2108-48CB-8A11-6D43F9B4EC67}" srcOrd="0" destOrd="0" parTransId="{5037B9AC-5615-4F2C-B62E-EFAD5D68DA17}" sibTransId="{BB6D7C39-54FF-4EC1-8C27-6E13B64A6FA1}"/>
    <dgm:cxn modelId="{69F10285-F695-40D5-9EEB-6A82BCDAEFD1}" type="presOf" srcId="{9C6F7B91-8C7E-4107-897F-942093BEDFF9}" destId="{A3B01F78-E770-45E7-A3C4-826DFE6B7D99}" srcOrd="0" destOrd="0" presId="urn:microsoft.com/office/officeart/2005/8/layout/cycle2"/>
    <dgm:cxn modelId="{0C3F9B50-1A1C-46CA-85D0-5D1774F442A6}" type="presOf" srcId="{0B0E3820-5B0F-4795-ADF8-BECAF13282CF}" destId="{D29E637B-18F1-4FCE-AF84-068582C5E429}" srcOrd="0" destOrd="0" presId="urn:microsoft.com/office/officeart/2005/8/layout/cycle2"/>
    <dgm:cxn modelId="{31E862EA-3860-422D-85F9-8CCC4B420D52}" type="presOf" srcId="{50635773-1FD5-4A7E-98C0-D1593B76DADE}" destId="{F062D9B5-1F74-4037-8BB1-59074EF5445E}" srcOrd="0" destOrd="0" presId="urn:microsoft.com/office/officeart/2005/8/layout/cycle2"/>
    <dgm:cxn modelId="{C6FB1787-B461-470A-B267-6363FAAF74CA}" type="presOf" srcId="{8FF1068D-5584-4B4A-A475-03C6724A0F7F}" destId="{98B0D27C-C753-4F23-9DA3-7D5ED613D773}" srcOrd="0" destOrd="0" presId="urn:microsoft.com/office/officeart/2005/8/layout/cycle2"/>
    <dgm:cxn modelId="{009AC1DE-C68C-4A5C-96ED-7F0D6E15C21D}" type="presOf" srcId="{00DD36AC-E7DF-4794-86C9-16EF28505D79}" destId="{5FB124BF-7954-4581-94B9-79C0CEAE2E22}" srcOrd="0" destOrd="0" presId="urn:microsoft.com/office/officeart/2005/8/layout/cycle2"/>
    <dgm:cxn modelId="{7CE2A898-BC09-4CF6-8FA1-171AE0F0A3C8}" srcId="{C6DBC4D0-DDA4-48E8-AB01-8D1F925832DD}" destId="{CCD2A907-C38F-47D0-B51B-8F8C96887202}" srcOrd="5" destOrd="0" parTransId="{96D94B51-080E-4804-89C7-9530A68276BA}" sibTransId="{FF851D2C-7717-4B88-9290-5D243EE64260}"/>
    <dgm:cxn modelId="{783EDAAE-2B58-42A0-9D1D-44436C1D3C56}" type="presOf" srcId="{213C1192-2108-48CB-8A11-6D43F9B4EC67}" destId="{2301C0A7-2D9D-4A3D-BC51-B2229A60DBA4}" srcOrd="0" destOrd="0" presId="urn:microsoft.com/office/officeart/2005/8/layout/cycle2"/>
    <dgm:cxn modelId="{A638BF93-6DA7-4F51-97A6-B7FE9C2A25A8}" type="presOf" srcId="{9C6F7B91-8C7E-4107-897F-942093BEDFF9}" destId="{65E40A13-A4DE-418B-B189-C0E86BE00619}" srcOrd="1" destOrd="0" presId="urn:microsoft.com/office/officeart/2005/8/layout/cycle2"/>
    <dgm:cxn modelId="{6F94A45C-49B6-4DFC-A933-63C1C963859B}" srcId="{C6DBC4D0-DDA4-48E8-AB01-8D1F925832DD}" destId="{00DD36AC-E7DF-4794-86C9-16EF28505D79}" srcOrd="2" destOrd="0" parTransId="{BE5CA3B2-ED32-479A-98A5-5512793BB279}" sibTransId="{50635773-1FD5-4A7E-98C0-D1593B76DADE}"/>
    <dgm:cxn modelId="{DC6F7479-E3BC-4C62-89B6-17B2A8E12000}" type="presOf" srcId="{BB6D7C39-54FF-4EC1-8C27-6E13B64A6FA1}" destId="{AF13522C-D6BC-4B21-A2F9-76301F1C1529}" srcOrd="1" destOrd="0" presId="urn:microsoft.com/office/officeart/2005/8/layout/cycle2"/>
    <dgm:cxn modelId="{CBE8183B-F53A-4EB1-A8F5-EA82A8090BC1}" type="presOf" srcId="{C7F899D3-39D2-4EDD-8073-1F7BC97ED182}" destId="{A5CD2B19-4D0B-4060-B791-2EC594C70686}" srcOrd="0" destOrd="0" presId="urn:microsoft.com/office/officeart/2005/8/layout/cycle2"/>
    <dgm:cxn modelId="{6A533EE7-F9A3-449C-B551-1533DAFF1F1E}" type="presOf" srcId="{938884C8-A353-44AA-9482-8AB8038C175A}" destId="{4F803C0E-759B-405F-864C-061ED3E1A82D}" srcOrd="0" destOrd="0" presId="urn:microsoft.com/office/officeart/2005/8/layout/cycle2"/>
    <dgm:cxn modelId="{AF10F80C-75A7-4258-B8F8-BD172DD9AB95}" type="presOf" srcId="{CCD2A907-C38F-47D0-B51B-8F8C96887202}" destId="{925616AD-124C-49C7-8A00-8FE01A23E0E2}" srcOrd="0" destOrd="0" presId="urn:microsoft.com/office/officeart/2005/8/layout/cycle2"/>
    <dgm:cxn modelId="{EEED69EE-39AD-4894-AA71-7151AC2465B5}" type="presOf" srcId="{BB6D7C39-54FF-4EC1-8C27-6E13B64A6FA1}" destId="{C5310A21-B86F-4C36-82C5-EDB46D8D5387}" srcOrd="0" destOrd="0" presId="urn:microsoft.com/office/officeart/2005/8/layout/cycle2"/>
    <dgm:cxn modelId="{73E5173E-B339-41BD-800F-F59D7603C3FC}" type="presOf" srcId="{17C50360-418B-4C8E-AF7F-8AB7BC9AAA8A}" destId="{47B14AE7-B141-439B-8676-D9B29174682D}" srcOrd="0" destOrd="0" presId="urn:microsoft.com/office/officeart/2005/8/layout/cycle2"/>
    <dgm:cxn modelId="{D2155F1C-2520-43E2-A605-E09BA0A716D9}" type="presOf" srcId="{C6DBC4D0-DDA4-48E8-AB01-8D1F925832DD}" destId="{D473ACB3-6E2B-43CB-AC75-FCEFC64B1305}" srcOrd="0" destOrd="0" presId="urn:microsoft.com/office/officeart/2005/8/layout/cycle2"/>
    <dgm:cxn modelId="{A277A183-B5AF-4421-8587-2849E6C78D41}" type="presOf" srcId="{50635773-1FD5-4A7E-98C0-D1593B76DADE}" destId="{B97D0C92-F668-4C49-9945-0B47EE9C9059}" srcOrd="1" destOrd="0" presId="urn:microsoft.com/office/officeart/2005/8/layout/cycle2"/>
    <dgm:cxn modelId="{E786FDCC-67DB-45DD-9EDF-73E97EA4C501}" type="presOf" srcId="{17C50360-418B-4C8E-AF7F-8AB7BC9AAA8A}" destId="{D6531586-EF24-40FF-8FC2-80849537C218}" srcOrd="1" destOrd="0" presId="urn:microsoft.com/office/officeart/2005/8/layout/cycle2"/>
    <dgm:cxn modelId="{B9DF7608-4BD9-4920-B54B-7950B967277A}" type="presOf" srcId="{0B0E3820-5B0F-4795-ADF8-BECAF13282CF}" destId="{61BCBE7E-9A7E-467A-B6DE-094F86A1AE3D}" srcOrd="1" destOrd="0" presId="urn:microsoft.com/office/officeart/2005/8/layout/cycle2"/>
    <dgm:cxn modelId="{2AC8DA00-30F0-40EE-A3B2-B073BDA5D8D1}" type="presOf" srcId="{FF851D2C-7717-4B88-9290-5D243EE64260}" destId="{F9FFE162-B182-4B57-B3B6-015B7241DC7F}" srcOrd="1" destOrd="0" presId="urn:microsoft.com/office/officeart/2005/8/layout/cycle2"/>
    <dgm:cxn modelId="{A6B40A99-BFB8-40A5-B4BA-F14E22E92D76}" type="presOf" srcId="{6AF2B283-3BD4-4E2E-AD96-6D24664786E8}" destId="{83BC0DF1-91DD-42AA-B873-44DF840E87C9}" srcOrd="0" destOrd="0" presId="urn:microsoft.com/office/officeart/2005/8/layout/cycle2"/>
    <dgm:cxn modelId="{8776D25C-51A4-421A-9CFE-BFBD437484B1}" type="presOf" srcId="{56F3D48D-4372-4D6C-BA9A-8BE6698E9192}" destId="{02DE1916-DE5D-4AFE-B83A-1C785E57A148}" srcOrd="0" destOrd="0" presId="urn:microsoft.com/office/officeart/2005/8/layout/cycle2"/>
    <dgm:cxn modelId="{534904C9-112C-450B-98D3-B0B4D99A184A}" srcId="{C6DBC4D0-DDA4-48E8-AB01-8D1F925832DD}" destId="{56F3D48D-4372-4D6C-BA9A-8BE6698E9192}" srcOrd="3" destOrd="0" parTransId="{C630780D-C731-479D-9941-7FD5D9DD254B}" sibTransId="{0B0E3820-5B0F-4795-ADF8-BECAF13282CF}"/>
    <dgm:cxn modelId="{1387E5E1-BA8E-4435-9EF4-807B693A04E1}" type="presOf" srcId="{8FF1068D-5584-4B4A-A475-03C6724A0F7F}" destId="{05B2110D-4B99-493F-BD9C-BAA386C23AAE}" srcOrd="1" destOrd="0" presId="urn:microsoft.com/office/officeart/2005/8/layout/cycle2"/>
    <dgm:cxn modelId="{801129AA-C89A-4C92-90DC-D82BFA61D670}" type="presOf" srcId="{FF851D2C-7717-4B88-9290-5D243EE64260}" destId="{F6AB68F3-BB81-4C99-A934-A5D87DD498CC}" srcOrd="0" destOrd="0" presId="urn:microsoft.com/office/officeart/2005/8/layout/cycle2"/>
    <dgm:cxn modelId="{5A6460D7-0484-4AC4-B86C-6AAA4CA94ECE}" type="presParOf" srcId="{D473ACB3-6E2B-43CB-AC75-FCEFC64B1305}" destId="{2301C0A7-2D9D-4A3D-BC51-B2229A60DBA4}" srcOrd="0" destOrd="0" presId="urn:microsoft.com/office/officeart/2005/8/layout/cycle2"/>
    <dgm:cxn modelId="{63697F25-4F3C-424A-9D4D-A94B18D6A06F}" type="presParOf" srcId="{D473ACB3-6E2B-43CB-AC75-FCEFC64B1305}" destId="{C5310A21-B86F-4C36-82C5-EDB46D8D5387}" srcOrd="1" destOrd="0" presId="urn:microsoft.com/office/officeart/2005/8/layout/cycle2"/>
    <dgm:cxn modelId="{C9C0A81C-2023-466D-B579-36748FBEA8AA}" type="presParOf" srcId="{C5310A21-B86F-4C36-82C5-EDB46D8D5387}" destId="{AF13522C-D6BC-4B21-A2F9-76301F1C1529}" srcOrd="0" destOrd="0" presId="urn:microsoft.com/office/officeart/2005/8/layout/cycle2"/>
    <dgm:cxn modelId="{6D6C5580-2B7C-4D5B-905B-37888369AB9A}" type="presParOf" srcId="{D473ACB3-6E2B-43CB-AC75-FCEFC64B1305}" destId="{A5CD2B19-4D0B-4060-B791-2EC594C70686}" srcOrd="2" destOrd="0" presId="urn:microsoft.com/office/officeart/2005/8/layout/cycle2"/>
    <dgm:cxn modelId="{31663385-39EF-49DA-BFFE-DB01E8F89B49}" type="presParOf" srcId="{D473ACB3-6E2B-43CB-AC75-FCEFC64B1305}" destId="{98B0D27C-C753-4F23-9DA3-7D5ED613D773}" srcOrd="3" destOrd="0" presId="urn:microsoft.com/office/officeart/2005/8/layout/cycle2"/>
    <dgm:cxn modelId="{18E2745E-3477-4383-94A1-09A055F06AA4}" type="presParOf" srcId="{98B0D27C-C753-4F23-9DA3-7D5ED613D773}" destId="{05B2110D-4B99-493F-BD9C-BAA386C23AAE}" srcOrd="0" destOrd="0" presId="urn:microsoft.com/office/officeart/2005/8/layout/cycle2"/>
    <dgm:cxn modelId="{8BB862B0-0F5F-49C7-8BE9-44CC0BDCA60D}" type="presParOf" srcId="{D473ACB3-6E2B-43CB-AC75-FCEFC64B1305}" destId="{5FB124BF-7954-4581-94B9-79C0CEAE2E22}" srcOrd="4" destOrd="0" presId="urn:microsoft.com/office/officeart/2005/8/layout/cycle2"/>
    <dgm:cxn modelId="{665F01EC-F9B5-4AEB-8435-D7A7F9C728B9}" type="presParOf" srcId="{D473ACB3-6E2B-43CB-AC75-FCEFC64B1305}" destId="{F062D9B5-1F74-4037-8BB1-59074EF5445E}" srcOrd="5" destOrd="0" presId="urn:microsoft.com/office/officeart/2005/8/layout/cycle2"/>
    <dgm:cxn modelId="{8556434B-10D6-483E-86E7-0012CA043CBA}" type="presParOf" srcId="{F062D9B5-1F74-4037-8BB1-59074EF5445E}" destId="{B97D0C92-F668-4C49-9945-0B47EE9C9059}" srcOrd="0" destOrd="0" presId="urn:microsoft.com/office/officeart/2005/8/layout/cycle2"/>
    <dgm:cxn modelId="{7BAC0971-7A86-413F-A93C-73B1684A4547}" type="presParOf" srcId="{D473ACB3-6E2B-43CB-AC75-FCEFC64B1305}" destId="{02DE1916-DE5D-4AFE-B83A-1C785E57A148}" srcOrd="6" destOrd="0" presId="urn:microsoft.com/office/officeart/2005/8/layout/cycle2"/>
    <dgm:cxn modelId="{7812F447-088A-487B-834D-D13A704DACC8}" type="presParOf" srcId="{D473ACB3-6E2B-43CB-AC75-FCEFC64B1305}" destId="{D29E637B-18F1-4FCE-AF84-068582C5E429}" srcOrd="7" destOrd="0" presId="urn:microsoft.com/office/officeart/2005/8/layout/cycle2"/>
    <dgm:cxn modelId="{2E077835-858C-4584-BFAD-472A28A263A8}" type="presParOf" srcId="{D29E637B-18F1-4FCE-AF84-068582C5E429}" destId="{61BCBE7E-9A7E-467A-B6DE-094F86A1AE3D}" srcOrd="0" destOrd="0" presId="urn:microsoft.com/office/officeart/2005/8/layout/cycle2"/>
    <dgm:cxn modelId="{081FD70C-9AA2-4D8E-B7C1-CA064C134D0C}" type="presParOf" srcId="{D473ACB3-6E2B-43CB-AC75-FCEFC64B1305}" destId="{4F803C0E-759B-405F-864C-061ED3E1A82D}" srcOrd="8" destOrd="0" presId="urn:microsoft.com/office/officeart/2005/8/layout/cycle2"/>
    <dgm:cxn modelId="{13C3E1C4-BEED-4F09-8D1E-42C62262B794}" type="presParOf" srcId="{D473ACB3-6E2B-43CB-AC75-FCEFC64B1305}" destId="{47B14AE7-B141-439B-8676-D9B29174682D}" srcOrd="9" destOrd="0" presId="urn:microsoft.com/office/officeart/2005/8/layout/cycle2"/>
    <dgm:cxn modelId="{C4355EE9-82DC-44CC-B60D-011FC64EAEE4}" type="presParOf" srcId="{47B14AE7-B141-439B-8676-D9B29174682D}" destId="{D6531586-EF24-40FF-8FC2-80849537C218}" srcOrd="0" destOrd="0" presId="urn:microsoft.com/office/officeart/2005/8/layout/cycle2"/>
    <dgm:cxn modelId="{326223BD-ED34-4464-930E-45CF9958103D}" type="presParOf" srcId="{D473ACB3-6E2B-43CB-AC75-FCEFC64B1305}" destId="{925616AD-124C-49C7-8A00-8FE01A23E0E2}" srcOrd="10" destOrd="0" presId="urn:microsoft.com/office/officeart/2005/8/layout/cycle2"/>
    <dgm:cxn modelId="{23A59171-B5D5-44A0-A8C6-FAC4B68D85D2}" type="presParOf" srcId="{D473ACB3-6E2B-43CB-AC75-FCEFC64B1305}" destId="{F6AB68F3-BB81-4C99-A934-A5D87DD498CC}" srcOrd="11" destOrd="0" presId="urn:microsoft.com/office/officeart/2005/8/layout/cycle2"/>
    <dgm:cxn modelId="{5E4FD53B-03F1-469E-96E7-28FD1952C330}" type="presParOf" srcId="{F6AB68F3-BB81-4C99-A934-A5D87DD498CC}" destId="{F9FFE162-B182-4B57-B3B6-015B7241DC7F}" srcOrd="0" destOrd="0" presId="urn:microsoft.com/office/officeart/2005/8/layout/cycle2"/>
    <dgm:cxn modelId="{5BD3171A-83D7-49F4-8E86-0B70D44B2BAF}" type="presParOf" srcId="{D473ACB3-6E2B-43CB-AC75-FCEFC64B1305}" destId="{83BC0DF1-91DD-42AA-B873-44DF840E87C9}" srcOrd="12" destOrd="0" presId="urn:microsoft.com/office/officeart/2005/8/layout/cycle2"/>
    <dgm:cxn modelId="{08CD4620-9581-4A1A-84DB-2E779D81CBB6}" type="presParOf" srcId="{D473ACB3-6E2B-43CB-AC75-FCEFC64B1305}" destId="{A3B01F78-E770-45E7-A3C4-826DFE6B7D99}" srcOrd="13" destOrd="0" presId="urn:microsoft.com/office/officeart/2005/8/layout/cycle2"/>
    <dgm:cxn modelId="{2AC70151-CBEA-4EF0-949D-FA5085E24571}" type="presParOf" srcId="{A3B01F78-E770-45E7-A3C4-826DFE6B7D99}" destId="{65E40A13-A4DE-418B-B189-C0E86BE0061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F3F9D4-3B06-4E5B-8CB7-F3F4D074B3E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0688E-468B-4036-81B0-03CF0388940E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Будут проведены 2 семинара, 10 встреч, 20 лекций, 4 дискуссионных мероприятия, 5 круглых столов, в т.ч. Один с участием международных организаций, 10 молодежных акций и флеш-мобов</a:t>
          </a:r>
        </a:p>
      </dgm:t>
    </dgm:pt>
    <dgm:pt modelId="{09406858-040B-4D14-B294-509959A54E83}" type="parTrans" cxnId="{93E8AD9A-B19F-4E89-9C9E-AF6C703C93CC}">
      <dgm:prSet/>
      <dgm:spPr/>
      <dgm:t>
        <a:bodyPr/>
        <a:lstStyle/>
        <a:p>
          <a:endParaRPr lang="ru-RU"/>
        </a:p>
      </dgm:t>
    </dgm:pt>
    <dgm:pt modelId="{F2430194-20F6-4066-80B4-F78793ED3423}" type="sibTrans" cxnId="{93E8AD9A-B19F-4E89-9C9E-AF6C703C93CC}">
      <dgm:prSet/>
      <dgm:spPr/>
      <dgm:t>
        <a:bodyPr/>
        <a:lstStyle/>
        <a:p>
          <a:endParaRPr lang="ru-RU"/>
        </a:p>
      </dgm:t>
    </dgm:pt>
    <dgm:pt modelId="{865B1D12-16C6-4B08-8B1C-88BC5D95CABF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8 встреч с представителями центральных и местных государственных органов. Будет изготовлено 5000 флаеров и буклетов, 3 видеоролика, 2 спецвыпуска газеты общим тиражом 2000 экз.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6900589-B3BF-4873-81D9-5F4FE07C32C4}" type="parTrans" cxnId="{D8D9F6E1-E630-4E5B-8D7A-00B24A63F431}">
      <dgm:prSet/>
      <dgm:spPr/>
      <dgm:t>
        <a:bodyPr/>
        <a:lstStyle/>
        <a:p>
          <a:endParaRPr lang="ru-RU"/>
        </a:p>
      </dgm:t>
    </dgm:pt>
    <dgm:pt modelId="{6A480CF9-2EEE-4F74-A569-AE7766EADED1}" type="sibTrans" cxnId="{D8D9F6E1-E630-4E5B-8D7A-00B24A63F431}">
      <dgm:prSet/>
      <dgm:spPr/>
      <dgm:t>
        <a:bodyPr/>
        <a:lstStyle/>
        <a:p>
          <a:endParaRPr lang="ru-RU"/>
        </a:p>
      </dgm:t>
    </dgm:pt>
    <dgm:pt modelId="{34BBE524-E8C7-4187-B656-6443B3199523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Организованы 7 рейдов, 6 посещений подразделений МВД и армии. Будут подготовлены 3 рекомендации в адрес государственных органов, 2 методических пособия.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4DCDFDD-5E53-4B2E-B79C-96ECA17A9DAD}" type="parTrans" cxnId="{AB5AB877-DC75-4F59-9C56-DE6355A6C0D5}">
      <dgm:prSet/>
      <dgm:spPr/>
      <dgm:t>
        <a:bodyPr/>
        <a:lstStyle/>
        <a:p>
          <a:endParaRPr lang="ru-RU"/>
        </a:p>
      </dgm:t>
    </dgm:pt>
    <dgm:pt modelId="{043E9C35-E215-427B-8499-9583D733F111}" type="sibTrans" cxnId="{AB5AB877-DC75-4F59-9C56-DE6355A6C0D5}">
      <dgm:prSet/>
      <dgm:spPr/>
      <dgm:t>
        <a:bodyPr/>
        <a:lstStyle/>
        <a:p>
          <a:endParaRPr lang="ru-RU"/>
        </a:p>
      </dgm:t>
    </dgm:pt>
    <dgm:pt modelId="{CD853A1B-401B-4CDF-B3D7-5FC5CBBBCEF6}" type="pres">
      <dgm:prSet presAssocID="{07F3F9D4-3B06-4E5B-8CB7-F3F4D074B3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952505-D9AA-413A-A8B6-E1C0E25B6484}" type="pres">
      <dgm:prSet presAssocID="{C1E0688E-468B-4036-81B0-03CF0388940E}" presName="parentLin" presStyleCnt="0"/>
      <dgm:spPr/>
    </dgm:pt>
    <dgm:pt modelId="{B4D37B60-6D79-48DD-9F3B-EDFDED24BF82}" type="pres">
      <dgm:prSet presAssocID="{C1E0688E-468B-4036-81B0-03CF0388940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D6B3416-C492-42C2-A0D9-F6162B8A433B}" type="pres">
      <dgm:prSet presAssocID="{C1E0688E-468B-4036-81B0-03CF0388940E}" presName="parentText" presStyleLbl="node1" presStyleIdx="0" presStyleCnt="3" custScaleX="142857" custScaleY="225030" custLinFactNeighborX="-4478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61624-37E1-45CD-B833-F00573CF0812}" type="pres">
      <dgm:prSet presAssocID="{C1E0688E-468B-4036-81B0-03CF0388940E}" presName="negativeSpace" presStyleCnt="0"/>
      <dgm:spPr/>
    </dgm:pt>
    <dgm:pt modelId="{24C7D068-BAA5-4D48-8B33-9FD27E259273}" type="pres">
      <dgm:prSet presAssocID="{C1E0688E-468B-4036-81B0-03CF0388940E}" presName="childText" presStyleLbl="conFgAcc1" presStyleIdx="0" presStyleCnt="3">
        <dgm:presLayoutVars>
          <dgm:bulletEnabled val="1"/>
        </dgm:presLayoutVars>
      </dgm:prSet>
      <dgm:spPr/>
    </dgm:pt>
    <dgm:pt modelId="{41430C6C-B7E8-40C8-8F2E-824B4A38C55B}" type="pres">
      <dgm:prSet presAssocID="{F2430194-20F6-4066-80B4-F78793ED3423}" presName="spaceBetweenRectangles" presStyleCnt="0"/>
      <dgm:spPr/>
    </dgm:pt>
    <dgm:pt modelId="{C7B48620-FF3C-4135-9C27-C80E5AFC663E}" type="pres">
      <dgm:prSet presAssocID="{865B1D12-16C6-4B08-8B1C-88BC5D95CABF}" presName="parentLin" presStyleCnt="0"/>
      <dgm:spPr/>
    </dgm:pt>
    <dgm:pt modelId="{842E6D73-9400-4754-87D6-896E1BF8CED6}" type="pres">
      <dgm:prSet presAssocID="{865B1D12-16C6-4B08-8B1C-88BC5D95CAB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B6B6E16-2817-42EA-B1C5-A5184DC5ECA0}" type="pres">
      <dgm:prSet presAssocID="{865B1D12-16C6-4B08-8B1C-88BC5D95CABF}" presName="parentText" presStyleLbl="node1" presStyleIdx="1" presStyleCnt="3" custScaleX="142857" custScaleY="2570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F4AE7-A661-4850-8213-1FA89E9C465A}" type="pres">
      <dgm:prSet presAssocID="{865B1D12-16C6-4B08-8B1C-88BC5D95CABF}" presName="negativeSpace" presStyleCnt="0"/>
      <dgm:spPr/>
    </dgm:pt>
    <dgm:pt modelId="{74D69614-D42B-4946-9B50-348CF4215F76}" type="pres">
      <dgm:prSet presAssocID="{865B1D12-16C6-4B08-8B1C-88BC5D95CABF}" presName="childText" presStyleLbl="conFgAcc1" presStyleIdx="1" presStyleCnt="3">
        <dgm:presLayoutVars>
          <dgm:bulletEnabled val="1"/>
        </dgm:presLayoutVars>
      </dgm:prSet>
      <dgm:spPr/>
    </dgm:pt>
    <dgm:pt modelId="{89981B15-5B3B-4714-946A-28156F667351}" type="pres">
      <dgm:prSet presAssocID="{6A480CF9-2EEE-4F74-A569-AE7766EADED1}" presName="spaceBetweenRectangles" presStyleCnt="0"/>
      <dgm:spPr/>
    </dgm:pt>
    <dgm:pt modelId="{F0A4D868-743B-4DBC-8F0E-2AADE4FE0DC6}" type="pres">
      <dgm:prSet presAssocID="{34BBE524-E8C7-4187-B656-6443B3199523}" presName="parentLin" presStyleCnt="0"/>
      <dgm:spPr/>
    </dgm:pt>
    <dgm:pt modelId="{C300776C-9023-4EA5-9772-18A17446CFF5}" type="pres">
      <dgm:prSet presAssocID="{34BBE524-E8C7-4187-B656-6443B319952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618CE92-B01F-4514-BA50-CBE2AA189B30}" type="pres">
      <dgm:prSet presAssocID="{34BBE524-E8C7-4187-B656-6443B3199523}" presName="parentText" presStyleLbl="node1" presStyleIdx="2" presStyleCnt="3" custScaleX="142857" custScaleY="1704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089B7-9FC8-4805-8869-4D08CBA71FEB}" type="pres">
      <dgm:prSet presAssocID="{34BBE524-E8C7-4187-B656-6443B3199523}" presName="negativeSpace" presStyleCnt="0"/>
      <dgm:spPr/>
    </dgm:pt>
    <dgm:pt modelId="{EF3E0821-6A03-4A77-AD71-A3C57FC81F6A}" type="pres">
      <dgm:prSet presAssocID="{34BBE524-E8C7-4187-B656-6443B31995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B5AB877-DC75-4F59-9C56-DE6355A6C0D5}" srcId="{07F3F9D4-3B06-4E5B-8CB7-F3F4D074B3EC}" destId="{34BBE524-E8C7-4187-B656-6443B3199523}" srcOrd="2" destOrd="0" parTransId="{14DCDFDD-5E53-4B2E-B79C-96ECA17A9DAD}" sibTransId="{043E9C35-E215-427B-8499-9583D733F111}"/>
    <dgm:cxn modelId="{D8D9F6E1-E630-4E5B-8D7A-00B24A63F431}" srcId="{07F3F9D4-3B06-4E5B-8CB7-F3F4D074B3EC}" destId="{865B1D12-16C6-4B08-8B1C-88BC5D95CABF}" srcOrd="1" destOrd="0" parTransId="{C6900589-B3BF-4873-81D9-5F4FE07C32C4}" sibTransId="{6A480CF9-2EEE-4F74-A569-AE7766EADED1}"/>
    <dgm:cxn modelId="{FCE694C0-DBC8-4445-89A2-B4D14FDDFD58}" type="presOf" srcId="{865B1D12-16C6-4B08-8B1C-88BC5D95CABF}" destId="{842E6D73-9400-4754-87D6-896E1BF8CED6}" srcOrd="0" destOrd="0" presId="urn:microsoft.com/office/officeart/2005/8/layout/list1"/>
    <dgm:cxn modelId="{93E8AD9A-B19F-4E89-9C9E-AF6C703C93CC}" srcId="{07F3F9D4-3B06-4E5B-8CB7-F3F4D074B3EC}" destId="{C1E0688E-468B-4036-81B0-03CF0388940E}" srcOrd="0" destOrd="0" parTransId="{09406858-040B-4D14-B294-509959A54E83}" sibTransId="{F2430194-20F6-4066-80B4-F78793ED3423}"/>
    <dgm:cxn modelId="{EB6A0337-4A83-45B6-8DA0-5A462210EF47}" type="presOf" srcId="{07F3F9D4-3B06-4E5B-8CB7-F3F4D074B3EC}" destId="{CD853A1B-401B-4CDF-B3D7-5FC5CBBBCEF6}" srcOrd="0" destOrd="0" presId="urn:microsoft.com/office/officeart/2005/8/layout/list1"/>
    <dgm:cxn modelId="{9B277CE2-2EB5-457E-A42D-1D03CB9EB2EF}" type="presOf" srcId="{34BBE524-E8C7-4187-B656-6443B3199523}" destId="{C300776C-9023-4EA5-9772-18A17446CFF5}" srcOrd="0" destOrd="0" presId="urn:microsoft.com/office/officeart/2005/8/layout/list1"/>
    <dgm:cxn modelId="{DAFD7177-DD4A-4A5D-9503-A2623F37A735}" type="presOf" srcId="{34BBE524-E8C7-4187-B656-6443B3199523}" destId="{4618CE92-B01F-4514-BA50-CBE2AA189B30}" srcOrd="1" destOrd="0" presId="urn:microsoft.com/office/officeart/2005/8/layout/list1"/>
    <dgm:cxn modelId="{3AACA015-E4A3-4071-813F-90042A6FF936}" type="presOf" srcId="{C1E0688E-468B-4036-81B0-03CF0388940E}" destId="{B4D37B60-6D79-48DD-9F3B-EDFDED24BF82}" srcOrd="0" destOrd="0" presId="urn:microsoft.com/office/officeart/2005/8/layout/list1"/>
    <dgm:cxn modelId="{76E3A2E4-98B3-411A-9A16-8A8AA65E8374}" type="presOf" srcId="{C1E0688E-468B-4036-81B0-03CF0388940E}" destId="{BD6B3416-C492-42C2-A0D9-F6162B8A433B}" srcOrd="1" destOrd="0" presId="urn:microsoft.com/office/officeart/2005/8/layout/list1"/>
    <dgm:cxn modelId="{B6DC8804-A36E-4D83-920B-2F29DAD2DD78}" type="presOf" srcId="{865B1D12-16C6-4B08-8B1C-88BC5D95CABF}" destId="{6B6B6E16-2817-42EA-B1C5-A5184DC5ECA0}" srcOrd="1" destOrd="0" presId="urn:microsoft.com/office/officeart/2005/8/layout/list1"/>
    <dgm:cxn modelId="{C1CCE0A5-199E-478E-B7DF-A87259257204}" type="presParOf" srcId="{CD853A1B-401B-4CDF-B3D7-5FC5CBBBCEF6}" destId="{C1952505-D9AA-413A-A8B6-E1C0E25B6484}" srcOrd="0" destOrd="0" presId="urn:microsoft.com/office/officeart/2005/8/layout/list1"/>
    <dgm:cxn modelId="{F8F7134A-8ED3-4EAF-96AA-0B0AD19D7EE2}" type="presParOf" srcId="{C1952505-D9AA-413A-A8B6-E1C0E25B6484}" destId="{B4D37B60-6D79-48DD-9F3B-EDFDED24BF82}" srcOrd="0" destOrd="0" presId="urn:microsoft.com/office/officeart/2005/8/layout/list1"/>
    <dgm:cxn modelId="{7CA7EE4B-4D5B-479D-91A4-D203AA0FACB5}" type="presParOf" srcId="{C1952505-D9AA-413A-A8B6-E1C0E25B6484}" destId="{BD6B3416-C492-42C2-A0D9-F6162B8A433B}" srcOrd="1" destOrd="0" presId="urn:microsoft.com/office/officeart/2005/8/layout/list1"/>
    <dgm:cxn modelId="{BA969792-F29B-4199-9665-B120B61824A7}" type="presParOf" srcId="{CD853A1B-401B-4CDF-B3D7-5FC5CBBBCEF6}" destId="{4C961624-37E1-45CD-B833-F00573CF0812}" srcOrd="1" destOrd="0" presId="urn:microsoft.com/office/officeart/2005/8/layout/list1"/>
    <dgm:cxn modelId="{20F05DB9-0352-4FF3-89F1-DB97346C8E68}" type="presParOf" srcId="{CD853A1B-401B-4CDF-B3D7-5FC5CBBBCEF6}" destId="{24C7D068-BAA5-4D48-8B33-9FD27E259273}" srcOrd="2" destOrd="0" presId="urn:microsoft.com/office/officeart/2005/8/layout/list1"/>
    <dgm:cxn modelId="{5DEECAE0-3ABD-44F2-BEAF-36C3950A381C}" type="presParOf" srcId="{CD853A1B-401B-4CDF-B3D7-5FC5CBBBCEF6}" destId="{41430C6C-B7E8-40C8-8F2E-824B4A38C55B}" srcOrd="3" destOrd="0" presId="urn:microsoft.com/office/officeart/2005/8/layout/list1"/>
    <dgm:cxn modelId="{32EDEBF9-44D3-417E-A6AF-7014796D6D34}" type="presParOf" srcId="{CD853A1B-401B-4CDF-B3D7-5FC5CBBBCEF6}" destId="{C7B48620-FF3C-4135-9C27-C80E5AFC663E}" srcOrd="4" destOrd="0" presId="urn:microsoft.com/office/officeart/2005/8/layout/list1"/>
    <dgm:cxn modelId="{101888E0-5DD2-49D2-B8B4-E7E556885D1C}" type="presParOf" srcId="{C7B48620-FF3C-4135-9C27-C80E5AFC663E}" destId="{842E6D73-9400-4754-87D6-896E1BF8CED6}" srcOrd="0" destOrd="0" presId="urn:microsoft.com/office/officeart/2005/8/layout/list1"/>
    <dgm:cxn modelId="{5ADEA1CE-1B2D-4584-9614-DB7F7F3BBF5C}" type="presParOf" srcId="{C7B48620-FF3C-4135-9C27-C80E5AFC663E}" destId="{6B6B6E16-2817-42EA-B1C5-A5184DC5ECA0}" srcOrd="1" destOrd="0" presId="urn:microsoft.com/office/officeart/2005/8/layout/list1"/>
    <dgm:cxn modelId="{55858A38-F842-4A94-845D-6E59A7B78C60}" type="presParOf" srcId="{CD853A1B-401B-4CDF-B3D7-5FC5CBBBCEF6}" destId="{050F4AE7-A661-4850-8213-1FA89E9C465A}" srcOrd="5" destOrd="0" presId="urn:microsoft.com/office/officeart/2005/8/layout/list1"/>
    <dgm:cxn modelId="{07235FA5-E961-4AF8-B5B2-701EBAD33417}" type="presParOf" srcId="{CD853A1B-401B-4CDF-B3D7-5FC5CBBBCEF6}" destId="{74D69614-D42B-4946-9B50-348CF4215F76}" srcOrd="6" destOrd="0" presId="urn:microsoft.com/office/officeart/2005/8/layout/list1"/>
    <dgm:cxn modelId="{FE2302F4-0048-40CF-B302-DE9E5CC4BDB0}" type="presParOf" srcId="{CD853A1B-401B-4CDF-B3D7-5FC5CBBBCEF6}" destId="{89981B15-5B3B-4714-946A-28156F667351}" srcOrd="7" destOrd="0" presId="urn:microsoft.com/office/officeart/2005/8/layout/list1"/>
    <dgm:cxn modelId="{E65CC74C-3F99-4233-BB80-3EED4294E795}" type="presParOf" srcId="{CD853A1B-401B-4CDF-B3D7-5FC5CBBBCEF6}" destId="{F0A4D868-743B-4DBC-8F0E-2AADE4FE0DC6}" srcOrd="8" destOrd="0" presId="urn:microsoft.com/office/officeart/2005/8/layout/list1"/>
    <dgm:cxn modelId="{BD9784B7-B116-49F9-B894-7021257B80AD}" type="presParOf" srcId="{F0A4D868-743B-4DBC-8F0E-2AADE4FE0DC6}" destId="{C300776C-9023-4EA5-9772-18A17446CFF5}" srcOrd="0" destOrd="0" presId="urn:microsoft.com/office/officeart/2005/8/layout/list1"/>
    <dgm:cxn modelId="{C8F7D20A-5E47-49C7-97BC-DE2C912E6175}" type="presParOf" srcId="{F0A4D868-743B-4DBC-8F0E-2AADE4FE0DC6}" destId="{4618CE92-B01F-4514-BA50-CBE2AA189B30}" srcOrd="1" destOrd="0" presId="urn:microsoft.com/office/officeart/2005/8/layout/list1"/>
    <dgm:cxn modelId="{C0963049-BDAD-4E9B-93E6-185CA90CA5CD}" type="presParOf" srcId="{CD853A1B-401B-4CDF-B3D7-5FC5CBBBCEF6}" destId="{2EA089B7-9FC8-4805-8869-4D08CBA71FEB}" srcOrd="9" destOrd="0" presId="urn:microsoft.com/office/officeart/2005/8/layout/list1"/>
    <dgm:cxn modelId="{A35FD03C-F8C3-4988-9C56-B6937A15C2A0}" type="presParOf" srcId="{CD853A1B-401B-4CDF-B3D7-5FC5CBBBCEF6}" destId="{EF3E0821-6A03-4A77-AD71-A3C57FC81F6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01C0A7-2D9D-4A3D-BC51-B2229A60DBA4}">
      <dsp:nvSpPr>
        <dsp:cNvPr id="0" name=""/>
        <dsp:cNvSpPr/>
      </dsp:nvSpPr>
      <dsp:spPr>
        <a:xfrm>
          <a:off x="3444280" y="-17191"/>
          <a:ext cx="2008463" cy="13118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Организация и проведение встреч</a:t>
          </a:r>
          <a:endParaRPr lang="ru-RU" sz="1200" kern="1200" dirty="0"/>
        </a:p>
      </dsp:txBody>
      <dsp:txXfrm>
        <a:off x="3444280" y="-17191"/>
        <a:ext cx="2008463" cy="1311859"/>
      </dsp:txXfrm>
    </dsp:sp>
    <dsp:sp modelId="{C5310A21-B86F-4C36-82C5-EDB46D8D5387}">
      <dsp:nvSpPr>
        <dsp:cNvPr id="0" name=""/>
        <dsp:cNvSpPr/>
      </dsp:nvSpPr>
      <dsp:spPr>
        <a:xfrm rot="1244985">
          <a:off x="5463897" y="892954"/>
          <a:ext cx="412406" cy="417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244985">
        <a:off x="5463897" y="892954"/>
        <a:ext cx="412406" cy="417191"/>
      </dsp:txXfrm>
    </dsp:sp>
    <dsp:sp modelId="{A5CD2B19-4D0B-4060-B791-2EC594C70686}">
      <dsp:nvSpPr>
        <dsp:cNvPr id="0" name=""/>
        <dsp:cNvSpPr/>
      </dsp:nvSpPr>
      <dsp:spPr>
        <a:xfrm>
          <a:off x="5962587" y="826195"/>
          <a:ext cx="1767963" cy="14421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Диалог с представителями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органов  государственного управление</a:t>
          </a:r>
          <a:endParaRPr lang="ru-RU" sz="1200" kern="1200" dirty="0"/>
        </a:p>
      </dsp:txBody>
      <dsp:txXfrm>
        <a:off x="5962587" y="826195"/>
        <a:ext cx="1767963" cy="1442146"/>
      </dsp:txXfrm>
    </dsp:sp>
    <dsp:sp modelId="{98B0D27C-C753-4F23-9DA3-7D5ED613D773}">
      <dsp:nvSpPr>
        <dsp:cNvPr id="0" name=""/>
        <dsp:cNvSpPr/>
      </dsp:nvSpPr>
      <dsp:spPr>
        <a:xfrm rot="4297079">
          <a:off x="7005923" y="2330025"/>
          <a:ext cx="340159" cy="417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4297079">
        <a:off x="7005923" y="2330025"/>
        <a:ext cx="340159" cy="417191"/>
      </dsp:txXfrm>
    </dsp:sp>
    <dsp:sp modelId="{5FB124BF-7954-4581-94B9-79C0CEAE2E22}">
      <dsp:nvSpPr>
        <dsp:cNvPr id="0" name=""/>
        <dsp:cNvSpPr/>
      </dsp:nvSpPr>
      <dsp:spPr>
        <a:xfrm>
          <a:off x="6626893" y="2831129"/>
          <a:ext cx="1739606" cy="1345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Выпуск распространение наглядных </a:t>
          </a:r>
          <a:r>
            <a:rPr lang="ru-RU" sz="1200" kern="1200" dirty="0" err="1" smtClean="0"/>
            <a:t>наглядных</a:t>
          </a:r>
          <a:r>
            <a:rPr lang="ru-RU" sz="1200" kern="1200" dirty="0" smtClean="0"/>
            <a:t> материалов </a:t>
          </a:r>
          <a:endParaRPr lang="ru-RU" sz="1200" kern="1200" dirty="0"/>
        </a:p>
      </dsp:txBody>
      <dsp:txXfrm>
        <a:off x="6626893" y="2831129"/>
        <a:ext cx="1739606" cy="1345086"/>
      </dsp:txXfrm>
    </dsp:sp>
    <dsp:sp modelId="{F062D9B5-1F74-4037-8BB1-59074EF5445E}">
      <dsp:nvSpPr>
        <dsp:cNvPr id="0" name=""/>
        <dsp:cNvSpPr/>
      </dsp:nvSpPr>
      <dsp:spPr>
        <a:xfrm rot="9382623">
          <a:off x="6231485" y="3765413"/>
          <a:ext cx="379653" cy="417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9382623">
        <a:off x="6231485" y="3765413"/>
        <a:ext cx="379653" cy="417191"/>
      </dsp:txXfrm>
    </dsp:sp>
    <dsp:sp modelId="{02DE1916-DE5D-4AFE-B83A-1C785E57A148}">
      <dsp:nvSpPr>
        <dsp:cNvPr id="0" name=""/>
        <dsp:cNvSpPr/>
      </dsp:nvSpPr>
      <dsp:spPr>
        <a:xfrm>
          <a:off x="4558351" y="3813239"/>
          <a:ext cx="1634808" cy="1236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Ознокомление</a:t>
          </a:r>
          <a:r>
            <a:rPr lang="ru-RU" sz="1200" kern="1200" dirty="0" smtClean="0"/>
            <a:t> с работой органов</a:t>
          </a:r>
          <a:endParaRPr lang="ru-RU" sz="1200" kern="1200" dirty="0"/>
        </a:p>
      </dsp:txBody>
      <dsp:txXfrm>
        <a:off x="4558351" y="3813239"/>
        <a:ext cx="1634808" cy="1236121"/>
      </dsp:txXfrm>
    </dsp:sp>
    <dsp:sp modelId="{D29E637B-18F1-4FCE-AF84-068582C5E429}">
      <dsp:nvSpPr>
        <dsp:cNvPr id="0" name=""/>
        <dsp:cNvSpPr/>
      </dsp:nvSpPr>
      <dsp:spPr>
        <a:xfrm rot="10666432">
          <a:off x="4243914" y="4262366"/>
          <a:ext cx="223072" cy="417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666432">
        <a:off x="4243914" y="4262366"/>
        <a:ext cx="223072" cy="417191"/>
      </dsp:txXfrm>
    </dsp:sp>
    <dsp:sp modelId="{4F803C0E-759B-405F-864C-061ED3E1A82D}">
      <dsp:nvSpPr>
        <dsp:cNvPr id="0" name=""/>
        <dsp:cNvSpPr/>
      </dsp:nvSpPr>
      <dsp:spPr>
        <a:xfrm>
          <a:off x="2903200" y="3885328"/>
          <a:ext cx="1236121" cy="1236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/>
            <a:t>Проведение социологического опроса</a:t>
          </a:r>
          <a:endParaRPr lang="ru-RU" sz="1200" kern="1200" dirty="0"/>
        </a:p>
      </dsp:txBody>
      <dsp:txXfrm>
        <a:off x="2903200" y="3885328"/>
        <a:ext cx="1236121" cy="1236121"/>
      </dsp:txXfrm>
    </dsp:sp>
    <dsp:sp modelId="{47B14AE7-B141-439B-8676-D9B29174682D}">
      <dsp:nvSpPr>
        <dsp:cNvPr id="0" name=""/>
        <dsp:cNvSpPr/>
      </dsp:nvSpPr>
      <dsp:spPr>
        <a:xfrm rot="12420686">
          <a:off x="2295402" y="3800731"/>
          <a:ext cx="513367" cy="417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2420686">
        <a:off x="2295402" y="3800731"/>
        <a:ext cx="513367" cy="417191"/>
      </dsp:txXfrm>
    </dsp:sp>
    <dsp:sp modelId="{925616AD-124C-49C7-8A00-8FE01A23E0E2}">
      <dsp:nvSpPr>
        <dsp:cNvPr id="0" name=""/>
        <dsp:cNvSpPr/>
      </dsp:nvSpPr>
      <dsp:spPr>
        <a:xfrm>
          <a:off x="517007" y="2751885"/>
          <a:ext cx="1736973" cy="1325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Видеоролики  правового характера</a:t>
          </a:r>
          <a:endParaRPr lang="ru-RU" sz="1400" kern="1200" dirty="0"/>
        </a:p>
      </dsp:txBody>
      <dsp:txXfrm>
        <a:off x="517007" y="2751885"/>
        <a:ext cx="1736973" cy="1325481"/>
      </dsp:txXfrm>
    </dsp:sp>
    <dsp:sp modelId="{F6AB68F3-BB81-4C99-A934-A5D87DD498CC}">
      <dsp:nvSpPr>
        <dsp:cNvPr id="0" name=""/>
        <dsp:cNvSpPr/>
      </dsp:nvSpPr>
      <dsp:spPr>
        <a:xfrm rot="17680486">
          <a:off x="1631257" y="2287651"/>
          <a:ext cx="352308" cy="417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7680486">
        <a:off x="1631257" y="2287651"/>
        <a:ext cx="352308" cy="417191"/>
      </dsp:txXfrm>
    </dsp:sp>
    <dsp:sp modelId="{83BC0DF1-91DD-42AA-B873-44DF840E87C9}">
      <dsp:nvSpPr>
        <dsp:cNvPr id="0" name=""/>
        <dsp:cNvSpPr/>
      </dsp:nvSpPr>
      <dsp:spPr>
        <a:xfrm>
          <a:off x="1413413" y="865445"/>
          <a:ext cx="1659951" cy="1363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/>
            <a:t> </a:t>
          </a:r>
          <a:r>
            <a:rPr lang="kk-KZ" sz="1200" kern="1200" dirty="0" smtClean="0"/>
            <a:t>Проведение различных молодежных акций  и флеш-мобов</a:t>
          </a:r>
          <a:endParaRPr lang="ru-RU" sz="1200" kern="1200" dirty="0"/>
        </a:p>
      </dsp:txBody>
      <dsp:txXfrm>
        <a:off x="1413413" y="865445"/>
        <a:ext cx="1659951" cy="1363640"/>
      </dsp:txXfrm>
    </dsp:sp>
    <dsp:sp modelId="{A3B01F78-E770-45E7-A3C4-826DFE6B7D99}">
      <dsp:nvSpPr>
        <dsp:cNvPr id="0" name=""/>
        <dsp:cNvSpPr/>
      </dsp:nvSpPr>
      <dsp:spPr>
        <a:xfrm rot="20256478">
          <a:off x="3107067" y="910339"/>
          <a:ext cx="351875" cy="417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20256478">
        <a:off x="3107067" y="910339"/>
        <a:ext cx="351875" cy="4171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C7D068-BAA5-4D48-8B33-9FD27E259273}">
      <dsp:nvSpPr>
        <dsp:cNvPr id="0" name=""/>
        <dsp:cNvSpPr/>
      </dsp:nvSpPr>
      <dsp:spPr>
        <a:xfrm>
          <a:off x="0" y="1042088"/>
          <a:ext cx="780651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B3416-C492-42C2-A0D9-F6162B8A433B}">
      <dsp:nvSpPr>
        <dsp:cNvPr id="0" name=""/>
        <dsp:cNvSpPr/>
      </dsp:nvSpPr>
      <dsp:spPr>
        <a:xfrm>
          <a:off x="355005" y="112049"/>
          <a:ext cx="7432957" cy="1195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547" tIns="0" rIns="2065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Будут проведены 2 семинара, 10 встреч, 20 лекций, 4 дискуссионных мероприятия, 5 круглых столов, в т.ч. Один с участием международных организаций, 10 молодежных акций и флеш-мобов</a:t>
          </a:r>
        </a:p>
      </dsp:txBody>
      <dsp:txXfrm>
        <a:off x="355005" y="112049"/>
        <a:ext cx="7432957" cy="1195719"/>
      </dsp:txXfrm>
    </dsp:sp>
    <dsp:sp modelId="{74D69614-D42B-4946-9B50-348CF4215F76}">
      <dsp:nvSpPr>
        <dsp:cNvPr id="0" name=""/>
        <dsp:cNvSpPr/>
      </dsp:nvSpPr>
      <dsp:spPr>
        <a:xfrm>
          <a:off x="0" y="2692910"/>
          <a:ext cx="780651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6B6E16-2817-42EA-B1C5-A5184DC5ECA0}">
      <dsp:nvSpPr>
        <dsp:cNvPr id="0" name=""/>
        <dsp:cNvSpPr/>
      </dsp:nvSpPr>
      <dsp:spPr>
        <a:xfrm>
          <a:off x="371648" y="1592888"/>
          <a:ext cx="7432957" cy="1365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547" tIns="0" rIns="2065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8 встреч с представителями центральных и местных государственных органов. Будет изготовлено 5000 флаеров и буклетов, 3 видеоролика, 2 спецвыпуска газеты общим тиражом 2000 экз.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1648" y="1592888"/>
        <a:ext cx="7432957" cy="1365701"/>
      </dsp:txXfrm>
    </dsp:sp>
    <dsp:sp modelId="{EF3E0821-6A03-4A77-AD71-A3C57FC81F6A}">
      <dsp:nvSpPr>
        <dsp:cNvPr id="0" name=""/>
        <dsp:cNvSpPr/>
      </dsp:nvSpPr>
      <dsp:spPr>
        <a:xfrm>
          <a:off x="0" y="3883520"/>
          <a:ext cx="780651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8CE92-B01F-4514-BA50-CBE2AA189B30}">
      <dsp:nvSpPr>
        <dsp:cNvPr id="0" name=""/>
        <dsp:cNvSpPr/>
      </dsp:nvSpPr>
      <dsp:spPr>
        <a:xfrm>
          <a:off x="371648" y="3243710"/>
          <a:ext cx="7432957" cy="90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547" tIns="0" rIns="2065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Организованы 7 рейдов, 6 посещений подразделений МВД и армии. Будут подготовлены 3 рекомендации в адрес государственных органов, 2 методических пособия.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1648" y="3243710"/>
        <a:ext cx="7432957" cy="905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42ED-3670-464C-87EE-1A269642F63D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2FFDC-4071-4781-B2FC-FA4F7D2DA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2FFDC-4071-4781-B2FC-FA4F7D2DA7A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03" y="2019871"/>
            <a:ext cx="7588155" cy="1378421"/>
          </a:xfrm>
        </p:spPr>
        <p:txBody>
          <a:bodyPr anchor="ctr">
            <a:normAutofit fontScale="90000"/>
          </a:bodyPr>
          <a:lstStyle/>
          <a:p>
            <a:r>
              <a:rPr lang="kk-KZ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комплекса мероприятий</a:t>
            </a:r>
            <a:br>
              <a:rPr lang="kk-KZ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повышению правовой грамотности </a:t>
            </a:r>
            <a:br>
              <a:rPr lang="kk-KZ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молодежи и уровня доверия к правоохранительным органам </a:t>
            </a:r>
            <a:endParaRPr lang="ru-RU" sz="3600" b="1" cap="all" dirty="0">
              <a:ln w="0">
                <a:noFill/>
              </a:ln>
              <a:solidFill>
                <a:schemeClr val="tx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Рисунок 26" descr="000000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2121" y="5373803"/>
            <a:ext cx="1405719" cy="1118810"/>
          </a:xfrm>
          <a:prstGeom prst="rect">
            <a:avLst/>
          </a:prstGeom>
        </p:spPr>
      </p:pic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5885" y="218364"/>
            <a:ext cx="952500" cy="98107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008986" y="1205716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200" b="1" dirty="0" smtClean="0">
                <a:solidFill>
                  <a:schemeClr val="bg1"/>
                </a:solidFill>
              </a:rPr>
              <a:t>QAZAQSTAN RESPUBLIKASYNYN </a:t>
            </a:r>
          </a:p>
          <a:p>
            <a:pPr lvl="0" algn="ctr"/>
            <a:r>
              <a:rPr lang="en-US" sz="1200" b="1" dirty="0" smtClean="0">
                <a:solidFill>
                  <a:schemeClr val="bg1"/>
                </a:solidFill>
              </a:rPr>
              <a:t>AQPARAT JANE QOGAMDYQ</a:t>
            </a:r>
          </a:p>
          <a:p>
            <a:pPr lvl="0" algn="ctr"/>
            <a:r>
              <a:rPr lang="en-US" sz="1200" b="1" dirty="0" smtClean="0">
                <a:solidFill>
                  <a:schemeClr val="bg1"/>
                </a:solidFill>
              </a:rPr>
              <a:t>DAMU MINISTRLIGI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5587" y="454112"/>
            <a:ext cx="1890783" cy="68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JAÑARU -  Сыбайлас жемқорлыққа қарсы жалпыұлттық қозғалыс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7193" y="252484"/>
            <a:ext cx="952500" cy="95250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5718412" y="1222443"/>
            <a:ext cx="2524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  <a:cs typeface="Times New Roman" pitchFamily="18" charset="0"/>
              </a:rPr>
              <a:t>“ЖАҢАРУ”</a:t>
            </a:r>
            <a:endParaRPr lang="en-US" sz="12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r>
              <a:rPr lang="ru-RU" sz="1200" b="1" dirty="0" err="1" smtClean="0">
                <a:solidFill>
                  <a:schemeClr val="bg1"/>
                </a:solidFill>
                <a:cs typeface="Times New Roman" pitchFamily="18" charset="0"/>
              </a:rPr>
              <a:t>Сыбайлас</a:t>
            </a:r>
            <a:r>
              <a:rPr lang="ru-RU" sz="12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cs typeface="Times New Roman" pitchFamily="18" charset="0"/>
              </a:rPr>
              <a:t>жемқорлыққа қарсы жалпыұлттық қозғалыс</a:t>
            </a:r>
            <a:r>
              <a:rPr lang="kk-KZ" sz="1200" b="1" dirty="0" smtClean="0">
                <a:solidFill>
                  <a:schemeClr val="bg1"/>
                </a:solidFill>
                <a:cs typeface="Times New Roman" pitchFamily="18" charset="0"/>
              </a:rPr>
              <a:t>”</a:t>
            </a:r>
            <a:r>
              <a:rPr lang="ru-RU" sz="1200" b="1" dirty="0" smtClean="0">
                <a:solidFill>
                  <a:schemeClr val="bg1"/>
                </a:solidFill>
                <a:cs typeface="Times New Roman" pitchFamily="18" charset="0"/>
              </a:rPr>
              <a:t> РҚБ</a:t>
            </a:r>
            <a:endParaRPr lang="ru-RU" sz="12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968992" y="3673525"/>
            <a:ext cx="6387152" cy="1378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Сроки</a:t>
            </a:r>
            <a:r>
              <a:rPr kumimoji="0" lang="kk-KZ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реализации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3200" b="1" dirty="0" smtClean="0">
                <a:solidFill>
                  <a:schemeClr val="accent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Март 2023 года – Декабрь 2024года</a:t>
            </a:r>
            <a:endParaRPr kumimoji="0" lang="kk-KZ" sz="32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all" spc="0" normalizeH="0" baseline="0" noProof="0" dirty="0">
              <a:ln w="0">
                <a:noFill/>
              </a:ln>
              <a:solidFill>
                <a:schemeClr val="tx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04968" y="4926844"/>
            <a:ext cx="7588155" cy="1378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kk-KZ" sz="2000" b="1" noProof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 проекта: Семгалиев М.З.</a:t>
            </a:r>
            <a:endParaRPr kumimoji="0" lang="ru-RU" sz="2000" b="1" i="0" u="none" strike="noStrike" kern="1200" cap="all" spc="0" normalizeH="0" baseline="0" noProof="0" dirty="0">
              <a:ln w="0">
                <a:noFill/>
              </a:ln>
              <a:solidFill>
                <a:schemeClr val="tx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социального проекта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Повышение уровня информированности, правовой защищенности и правовой грамотности молодежи от противоправных действий и бездействий. Укрепление положительных образов правоохранительных органов в молодежной среде</a:t>
            </a:r>
            <a:endParaRPr lang="ru-RU" dirty="0"/>
          </a:p>
        </p:txBody>
      </p:sp>
      <p:pic>
        <p:nvPicPr>
          <p:cNvPr id="8194" name="Picture 2" descr="Витая стрелка идет вверх вокруг мультяшного офисного работника. повышение  знаний в области карьеры или образования плоской векторной иллюстрации.  мотивация, концепция разработки баннера, дизайна сайта или целевой страницы  | Премиум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3003" y="4271749"/>
            <a:ext cx="2163454" cy="2163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1555844"/>
          <a:ext cx="8898340" cy="5302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63774" y="664907"/>
            <a:ext cx="57730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социального проекта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Разработка интерактивных презентаций для бизнес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19817" y="2988860"/>
            <a:ext cx="2512658" cy="2130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04716" y="1856096"/>
            <a:ext cx="893928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Учащаяся, работающая и безработная молодежь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в возрасте до 35 лет.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Военнослужащие, сотрудники МВД РК, прокуратуры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других органов правопорядка.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Государственные служащие, депутаты</a:t>
            </a:r>
            <a:endParaRPr lang="kk-KZ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kk-KZ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kk-KZ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3080" y="838892"/>
            <a:ext cx="736979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Целевые группы:</a:t>
            </a:r>
            <a:endParaRPr lang="ru-RU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AutoShape 2" descr="blob:https://web.whatsapp.com/c419af5b-1730-49d9-bcce-5fb35be253a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blob:https://web.whatsapp.com/c419af5b-1730-49d9-bcce-5fb35be253a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 descr="Основные тенденции примеров визуальной презентации в 2023-2024 гг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6715"/>
            <a:ext cx="3262465" cy="1712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4149" y="764275"/>
            <a:ext cx="7574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Количественные результаты: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232012" y="1992574"/>
          <a:ext cx="7806519" cy="4449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40 лучших программ для создания презентаций [Полный список на 2022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77672"/>
            <a:ext cx="2103460" cy="1402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91571" y="890867"/>
            <a:ext cx="6892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Результаты</a:t>
            </a:r>
            <a:r>
              <a:rPr kumimoji="0" lang="kk-KZ" sz="28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социального проекта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555" y="2070626"/>
            <a:ext cx="81076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b="1" dirty="0" smtClean="0">
                <a:solidFill>
                  <a:schemeClr val="accent6"/>
                </a:solidFill>
              </a:rPr>
              <a:t>По итогам социального проекта ожидается налаживание доверительного</a:t>
            </a:r>
          </a:p>
          <a:p>
            <a:pPr lvl="0"/>
            <a:r>
              <a:rPr lang="kk-KZ" b="1" dirty="0" smtClean="0">
                <a:solidFill>
                  <a:schemeClr val="accent6"/>
                </a:solidFill>
              </a:rPr>
              <a:t>диалога сотрудников правоохранительных органов с молодежью, повышения</a:t>
            </a:r>
          </a:p>
          <a:p>
            <a:pPr lvl="0"/>
            <a:r>
              <a:rPr lang="kk-KZ" b="1" dirty="0" smtClean="0">
                <a:solidFill>
                  <a:schemeClr val="accent6"/>
                </a:solidFill>
              </a:rPr>
              <a:t>у</a:t>
            </a:r>
            <a:r>
              <a:rPr lang="kk-KZ" b="1" dirty="0" smtClean="0">
                <a:solidFill>
                  <a:schemeClr val="accent6"/>
                </a:solidFill>
              </a:rPr>
              <a:t>ровня правовой грамотности молодежи от противоправных действий и </a:t>
            </a:r>
          </a:p>
          <a:p>
            <a:pPr lvl="0"/>
            <a:r>
              <a:rPr lang="kk-KZ" b="1" dirty="0" smtClean="0">
                <a:solidFill>
                  <a:schemeClr val="accent6"/>
                </a:solidFill>
              </a:rPr>
              <a:t>бездействий. Укрепление положительных образов правоохранительных </a:t>
            </a:r>
          </a:p>
          <a:p>
            <a:pPr lvl="0"/>
            <a:r>
              <a:rPr lang="kk-KZ" b="1" dirty="0" smtClean="0">
                <a:solidFill>
                  <a:schemeClr val="accent6"/>
                </a:solidFill>
              </a:rPr>
              <a:t>органов в молодежной среде.     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3074" name="Picture 2" descr="презентация PNG рисунок, картинки и пнг прозрачный для бесплатной загрузки  | Png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3627" y="3466531"/>
            <a:ext cx="2724458" cy="2724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0" y="2060812"/>
            <a:ext cx="8502555" cy="13647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>
              <a:spcBef>
                <a:spcPts val="1000"/>
              </a:spcBef>
              <a:defRPr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043450"/>
            <a:ext cx="67965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Назарларыңызға рақмет!</a:t>
            </a:r>
            <a:endParaRPr lang="ru-RU" sz="6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885" y="218364"/>
            <a:ext cx="952500" cy="98107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008986" y="1205716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200" b="1" dirty="0" smtClean="0">
                <a:solidFill>
                  <a:schemeClr val="bg1"/>
                </a:solidFill>
              </a:rPr>
              <a:t>QAZAQSTAN RESPUBLIKASYNYN </a:t>
            </a:r>
          </a:p>
          <a:p>
            <a:pPr lvl="0" algn="ctr"/>
            <a:r>
              <a:rPr lang="en-US" sz="1200" b="1" dirty="0" smtClean="0">
                <a:solidFill>
                  <a:schemeClr val="bg1"/>
                </a:solidFill>
              </a:rPr>
              <a:t>AQPARAT JANE QOGAMDYQ</a:t>
            </a:r>
          </a:p>
          <a:p>
            <a:pPr lvl="0" algn="ctr"/>
            <a:r>
              <a:rPr lang="en-US" sz="1200" b="1" dirty="0" smtClean="0">
                <a:solidFill>
                  <a:schemeClr val="bg1"/>
                </a:solidFill>
              </a:rPr>
              <a:t>DAMU MINISTRLIGI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587" y="454112"/>
            <a:ext cx="1890783" cy="68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JAÑARU -  Сыбайлас жемқорлыққа қарсы жалпыұлттық қозғалыс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7193" y="252484"/>
            <a:ext cx="952500" cy="9525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718412" y="1222443"/>
            <a:ext cx="2524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b="1" dirty="0" smtClean="0">
                <a:solidFill>
                  <a:schemeClr val="bg1"/>
                </a:solidFill>
                <a:cs typeface="Times New Roman" pitchFamily="18" charset="0"/>
              </a:rPr>
              <a:t>“ЖАҢАРУ”</a:t>
            </a:r>
            <a:endParaRPr lang="en-US" sz="12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r>
              <a:rPr lang="ru-RU" sz="1200" b="1" dirty="0" err="1" smtClean="0">
                <a:solidFill>
                  <a:schemeClr val="bg1"/>
                </a:solidFill>
                <a:cs typeface="Times New Roman" pitchFamily="18" charset="0"/>
              </a:rPr>
              <a:t>Сыбайлас</a:t>
            </a:r>
            <a:r>
              <a:rPr lang="ru-RU" sz="12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cs typeface="Times New Roman" pitchFamily="18" charset="0"/>
              </a:rPr>
              <a:t>жемқорлыққа қарсы жалпыұлттық қозғалыс</a:t>
            </a:r>
            <a:r>
              <a:rPr lang="kk-KZ" sz="1200" b="1" dirty="0" smtClean="0">
                <a:solidFill>
                  <a:schemeClr val="bg1"/>
                </a:solidFill>
                <a:cs typeface="Times New Roman" pitchFamily="18" charset="0"/>
              </a:rPr>
              <a:t>”</a:t>
            </a:r>
            <a:r>
              <a:rPr lang="ru-RU" sz="1200" b="1" dirty="0" smtClean="0">
                <a:solidFill>
                  <a:schemeClr val="bg1"/>
                </a:solidFill>
                <a:cs typeface="Times New Roman" pitchFamily="18" charset="0"/>
              </a:rPr>
              <a:t> РҚБ</a:t>
            </a:r>
            <a:endParaRPr lang="ru-RU" sz="12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1390</TotalTime>
  <Words>265</Words>
  <Application>Microsoft Office PowerPoint</Application>
  <PresentationFormat>Экран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 Проведение комплекса мероприятий по повышению правовой грамотности  молодежи и уровня доверия к правоохранительным органам </vt:lpstr>
      <vt:lpstr>Цель социального проекта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w3</cp:lastModifiedBy>
  <cp:revision>168</cp:revision>
  <dcterms:created xsi:type="dcterms:W3CDTF">2018-09-04T12:10:47Z</dcterms:created>
  <dcterms:modified xsi:type="dcterms:W3CDTF">2023-04-12T11:36:58Z</dcterms:modified>
</cp:coreProperties>
</file>