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 varScale="1">
        <p:scale>
          <a:sx n="101" d="100"/>
          <a:sy n="101" d="100"/>
        </p:scale>
        <p:origin x="4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27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80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6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0615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63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9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49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6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79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8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46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5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7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64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6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11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7776864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ҚАРАҒАНДЫ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ОБЛЫСЫНЫҢ ДЕНСАУЛЫҚ САҚТАУ БАСҚАРМАСЫНЫҢ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АРАҒАНДЫ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ЖИТС-ТЫҢ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АЛДЫН-АЛУ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КҮРЕСІ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ЖӨНІНДЕГІ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ОРТАЛЫҒЫ» </a:t>
            </a:r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КОММУНАЛДЫҚ МЕМЛЕКЕТТІК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АИТВ инфекциясы</a:t>
            </a: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indent="0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Қарағанды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АИТВ-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инфекциясы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752528"/>
          </a:xfrm>
        </p:spPr>
        <p:txBody>
          <a:bodyPr>
            <a:normAutofit/>
          </a:bodyPr>
          <a:lstStyle/>
          <a:p>
            <a:r>
              <a:rPr lang="ru-RU" dirty="0" err="1"/>
              <a:t>Облыстық</a:t>
            </a:r>
            <a:r>
              <a:rPr lang="ru-RU" dirty="0"/>
              <a:t> СПИД </a:t>
            </a:r>
            <a:r>
              <a:rPr lang="ru-RU" dirty="0" err="1"/>
              <a:t>орталығына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емдік</a:t>
            </a:r>
            <a:r>
              <a:rPr lang="ru-RU" dirty="0"/>
              <a:t> </a:t>
            </a:r>
            <a:r>
              <a:rPr lang="ru-RU" dirty="0" err="1"/>
              <a:t>профилактикалық</a:t>
            </a:r>
            <a:r>
              <a:rPr lang="ru-RU" dirty="0"/>
              <a:t> </a:t>
            </a:r>
            <a:r>
              <a:rPr lang="ru-RU" dirty="0" err="1"/>
              <a:t>мекемелерге</a:t>
            </a:r>
            <a:r>
              <a:rPr lang="ru-RU" dirty="0"/>
              <a:t> </a:t>
            </a:r>
            <a:r>
              <a:rPr lang="ru-RU" dirty="0" err="1"/>
              <a:t>барып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тапсыру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 smtClean="0"/>
              <a:t>. </a:t>
            </a:r>
            <a:endParaRPr lang="ru-RU" b="1" i="1" u="sng" dirty="0"/>
          </a:p>
          <a:p>
            <a:endParaRPr lang="ru-RU" b="1" i="1" u="sng" dirty="0" smtClean="0"/>
          </a:p>
          <a:p>
            <a:r>
              <a:rPr lang="ru-RU" b="1" i="1" u="sng" dirty="0" smtClean="0"/>
              <a:t>ЖИТС </a:t>
            </a:r>
            <a:r>
              <a:rPr lang="ru-RU" b="1" i="1" u="sng" dirty="0" err="1" smtClean="0"/>
              <a:t>орталығының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жұмыс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уақыты</a:t>
            </a:r>
            <a:r>
              <a:rPr lang="ru-RU" b="1" i="1" u="sng" dirty="0" smtClean="0"/>
              <a:t>:</a:t>
            </a:r>
            <a:endParaRPr lang="ru-RU" b="1" i="1" dirty="0"/>
          </a:p>
          <a:p>
            <a:r>
              <a:rPr lang="ru-RU" b="1" i="1" dirty="0" err="1" smtClean="0"/>
              <a:t>Дүйсенбі</a:t>
            </a:r>
            <a:r>
              <a:rPr lang="ru-RU" b="1" i="1" dirty="0" smtClean="0"/>
              <a:t> </a:t>
            </a:r>
            <a:r>
              <a:rPr lang="ru-RU" b="1" i="1" dirty="0"/>
              <a:t>- </a:t>
            </a:r>
            <a:r>
              <a:rPr lang="ru-RU" b="1" i="1" dirty="0" err="1" smtClean="0"/>
              <a:t>жұма</a:t>
            </a:r>
            <a:r>
              <a:rPr lang="ru-RU" b="1" i="1" dirty="0" smtClean="0"/>
              <a:t>  </a:t>
            </a:r>
            <a:r>
              <a:rPr lang="ru-RU" b="1" i="1" dirty="0"/>
              <a:t>08</a:t>
            </a:r>
            <a:r>
              <a:rPr lang="ru-RU" b="1" i="1" baseline="30000" dirty="0"/>
              <a:t>30</a:t>
            </a:r>
            <a:r>
              <a:rPr lang="ru-RU" b="1" i="1" dirty="0"/>
              <a:t> </a:t>
            </a:r>
            <a:r>
              <a:rPr lang="ru-RU" b="1" i="1" dirty="0" err="1" smtClean="0"/>
              <a:t>ден</a:t>
            </a:r>
            <a:r>
              <a:rPr lang="ru-RU" b="1" i="1" dirty="0" smtClean="0"/>
              <a:t> 16</a:t>
            </a:r>
            <a:r>
              <a:rPr lang="ru-RU" b="1" i="1" baseline="30000" dirty="0" smtClean="0"/>
              <a:t>00</a:t>
            </a:r>
            <a:r>
              <a:rPr lang="kk-KZ" b="1" i="1" dirty="0" smtClean="0"/>
              <a:t>дейін</a:t>
            </a:r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err="1" smtClean="0"/>
              <a:t>Мекен-жайы</a:t>
            </a:r>
            <a:r>
              <a:rPr lang="ru-RU" b="1" i="1" dirty="0" smtClean="0"/>
              <a:t>: </a:t>
            </a:r>
            <a:r>
              <a:rPr lang="ru-RU" b="1" i="1" dirty="0" err="1" smtClean="0"/>
              <a:t>Қарағанды</a:t>
            </a:r>
            <a:r>
              <a:rPr lang="ru-RU" b="1" i="1" dirty="0" smtClean="0"/>
              <a:t> қ., Анжерская </a:t>
            </a:r>
            <a:r>
              <a:rPr lang="ru-RU" b="1" i="1" dirty="0" err="1" smtClean="0"/>
              <a:t>көшесі</a:t>
            </a:r>
            <a:r>
              <a:rPr lang="ru-RU" b="1" i="1" dirty="0" smtClean="0"/>
              <a:t>, 37 </a:t>
            </a:r>
            <a:r>
              <a:rPr lang="ru-RU" b="1" i="1" dirty="0" err="1" smtClean="0"/>
              <a:t>үй</a:t>
            </a:r>
            <a:endParaRPr lang="ru-RU" b="1" i="1" dirty="0"/>
          </a:p>
          <a:p>
            <a:r>
              <a:rPr lang="ru-RU" b="1" i="1" dirty="0"/>
              <a:t>Тел: 8 (7212) 44-15-80, 44-15-50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kk-KZ" dirty="0"/>
              <a:t>                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АИТВ/ЖИТС 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туралы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36" y="1081150"/>
            <a:ext cx="8964488" cy="32403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b="1" dirty="0"/>
          </a:p>
          <a:p>
            <a:r>
              <a:rPr lang="ru-RU" dirty="0"/>
              <a:t>АИТВ (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иммун</a:t>
            </a:r>
            <a:r>
              <a:rPr lang="ru-RU" dirty="0"/>
              <a:t> </a:t>
            </a:r>
            <a:r>
              <a:rPr lang="ru-RU" dirty="0" err="1" smtClean="0"/>
              <a:t>тапшылық</a:t>
            </a:r>
            <a:r>
              <a:rPr lang="ru-RU" dirty="0" smtClean="0"/>
              <a:t> </a:t>
            </a:r>
            <a:r>
              <a:rPr lang="ru-RU" dirty="0" smtClean="0"/>
              <a:t>вирусы) - </a:t>
            </a:r>
            <a:r>
              <a:rPr lang="ru-RU" dirty="0" err="1" smtClean="0"/>
              <a:t>қоздырған</a:t>
            </a:r>
            <a:r>
              <a:rPr lang="ru-RU" dirty="0"/>
              <a:t> </a:t>
            </a:r>
            <a:r>
              <a:rPr lang="ru-RU" dirty="0" err="1"/>
              <a:t>инфекцияның</a:t>
            </a:r>
            <a:r>
              <a:rPr lang="ru-RU" dirty="0"/>
              <a:t> </a:t>
            </a:r>
            <a:r>
              <a:rPr lang="ru-RU" dirty="0" err="1"/>
              <a:t>организмге</a:t>
            </a:r>
            <a:r>
              <a:rPr lang="ru-RU" dirty="0"/>
              <a:t> </a:t>
            </a:r>
            <a:r>
              <a:rPr lang="ru-RU" dirty="0" err="1"/>
              <a:t>әсерінен</a:t>
            </a:r>
            <a:r>
              <a:rPr lang="ru-RU" dirty="0"/>
              <a:t> </a:t>
            </a:r>
            <a:r>
              <a:rPr lang="ru-RU" dirty="0" err="1"/>
              <a:t>дамитын</a:t>
            </a:r>
            <a:r>
              <a:rPr lang="ru-RU" dirty="0"/>
              <a:t> </a:t>
            </a:r>
            <a:r>
              <a:rPr lang="ru-RU" dirty="0" err="1"/>
              <a:t>дертті</a:t>
            </a:r>
            <a:r>
              <a:rPr lang="ru-RU" dirty="0"/>
              <a:t> </a:t>
            </a:r>
            <a:r>
              <a:rPr lang="ru-RU" dirty="0" err="1" smtClean="0"/>
              <a:t>жағдай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Инфекция </a:t>
            </a:r>
            <a:r>
              <a:rPr lang="ru-RU" dirty="0" err="1"/>
              <a:t>жұқтырған</a:t>
            </a:r>
            <a:r>
              <a:rPr lang="ru-RU" dirty="0"/>
              <a:t> </a:t>
            </a:r>
            <a:r>
              <a:rPr lang="ru-RU" dirty="0" err="1"/>
              <a:t>адамда</a:t>
            </a:r>
            <a:r>
              <a:rPr lang="ru-RU" dirty="0"/>
              <a:t> </a:t>
            </a:r>
            <a:r>
              <a:rPr lang="ru-RU" dirty="0" err="1"/>
              <a:t>ешбір</a:t>
            </a:r>
            <a:r>
              <a:rPr lang="ru-RU" dirty="0"/>
              <a:t> ауру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байқалмауы</a:t>
            </a:r>
            <a:r>
              <a:rPr lang="ru-RU" dirty="0"/>
              <a:t> не </a:t>
            </a:r>
            <a:r>
              <a:rPr lang="ru-RU" dirty="0" err="1"/>
              <a:t>қысқа</a:t>
            </a:r>
            <a:r>
              <a:rPr lang="ru-RU" dirty="0"/>
              <a:t> </a:t>
            </a:r>
            <a:r>
              <a:rPr lang="ru-RU" dirty="0" err="1"/>
              <a:t>мерзімді</a:t>
            </a:r>
            <a:r>
              <a:rPr lang="ru-RU" dirty="0"/>
              <a:t> </a:t>
            </a:r>
            <a:r>
              <a:rPr lang="ru-RU" dirty="0" err="1"/>
              <a:t>тұмау</a:t>
            </a:r>
            <a:r>
              <a:rPr lang="ru-RU" dirty="0"/>
              <a:t> </a:t>
            </a:r>
            <a:r>
              <a:rPr lang="ru-RU" dirty="0" err="1"/>
              <a:t>тәрізді</a:t>
            </a:r>
            <a:r>
              <a:rPr lang="ru-RU" dirty="0"/>
              <a:t> синдром 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 smtClean="0"/>
              <a:t>. </a:t>
            </a:r>
            <a:r>
              <a:rPr lang="ru-RU" dirty="0" err="1"/>
              <a:t>Әдетте</a:t>
            </a:r>
            <a:r>
              <a:rPr lang="ru-RU" dirty="0"/>
              <a:t>, </a:t>
            </a:r>
            <a:r>
              <a:rPr lang="ru-RU" dirty="0" err="1"/>
              <a:t>инфекцияның</a:t>
            </a:r>
            <a:r>
              <a:rPr lang="ru-RU" dirty="0"/>
              <a:t> </a:t>
            </a:r>
            <a:r>
              <a:rPr lang="ru-RU" dirty="0" err="1"/>
              <a:t>симптомсыз</a:t>
            </a:r>
            <a:r>
              <a:rPr lang="ru-RU" dirty="0"/>
              <a:t> </a:t>
            </a:r>
            <a:r>
              <a:rPr lang="ru-RU" dirty="0" err="1"/>
              <a:t>кезеңі</a:t>
            </a:r>
            <a:r>
              <a:rPr lang="ru-RU" dirty="0"/>
              <a:t> </a:t>
            </a:r>
            <a:r>
              <a:rPr lang="ru-RU" dirty="0" err="1"/>
              <a:t>ұзаққа</a:t>
            </a:r>
            <a:r>
              <a:rPr lang="ru-RU" dirty="0"/>
              <a:t> </a:t>
            </a:r>
            <a:r>
              <a:rPr lang="ru-RU" dirty="0" err="1"/>
              <a:t>созылады</a:t>
            </a:r>
            <a:r>
              <a:rPr lang="ru-RU" dirty="0" smtClean="0"/>
              <a:t>.</a:t>
            </a:r>
            <a:r>
              <a:rPr lang="ru-RU" dirty="0"/>
              <a:t> Ауру </a:t>
            </a:r>
            <a:r>
              <a:rPr lang="ru-RU" dirty="0" err="1"/>
              <a:t>үдеген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 </a:t>
            </a:r>
            <a:r>
              <a:rPr lang="ru-RU" dirty="0" err="1"/>
              <a:t>иммунды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 </a:t>
            </a:r>
            <a:r>
              <a:rPr lang="ru-RU" dirty="0" err="1"/>
              <a:t>әлсіреп</a:t>
            </a:r>
            <a:r>
              <a:rPr lang="ru-RU" dirty="0"/>
              <a:t>, туберкулез </a:t>
            </a:r>
            <a:r>
              <a:rPr lang="ru-RU" dirty="0" err="1"/>
              <a:t>секілді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кездесетін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иммунитет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адамдарда</a:t>
            </a:r>
            <a:r>
              <a:rPr lang="ru-RU" dirty="0"/>
              <a:t> бола </a:t>
            </a:r>
            <a:r>
              <a:rPr lang="ru-RU" dirty="0" err="1"/>
              <a:t>бермейтін</a:t>
            </a:r>
            <a:r>
              <a:rPr lang="ru-RU" dirty="0"/>
              <a:t> </a:t>
            </a:r>
            <a:r>
              <a:rPr lang="ru-RU" dirty="0" err="1"/>
              <a:t>оппортунис</a:t>
            </a:r>
            <a:r>
              <a:rPr lang="ru-RU" dirty="0"/>
              <a:t> </a:t>
            </a:r>
            <a:r>
              <a:rPr lang="ru-RU" dirty="0" err="1"/>
              <a:t>инфекциялар</a:t>
            </a:r>
            <a:r>
              <a:rPr lang="ru-RU" dirty="0"/>
              <a:t> мен </a:t>
            </a:r>
            <a:r>
              <a:rPr lang="ru-RU" dirty="0" err="1"/>
              <a:t>ісіктер</a:t>
            </a:r>
            <a:r>
              <a:rPr lang="ru-RU" dirty="0"/>
              <a:t> 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  <a:endParaRPr lang="ru-RU" baseline="30000" dirty="0"/>
          </a:p>
          <a:p>
            <a:r>
              <a:rPr lang="ru-RU" dirty="0" err="1" smtClean="0"/>
              <a:t>Инфекцияның</a:t>
            </a:r>
            <a:r>
              <a:rPr lang="ru-RU" dirty="0" smtClean="0"/>
              <a:t> </a:t>
            </a:r>
            <a:r>
              <a:rPr lang="ru-RU" dirty="0" err="1"/>
              <a:t>аталған</a:t>
            </a:r>
            <a:r>
              <a:rPr lang="ru-RU" dirty="0"/>
              <a:t> </a:t>
            </a:r>
            <a:r>
              <a:rPr lang="ru-RU" dirty="0" err="1"/>
              <a:t>кеш</a:t>
            </a:r>
            <a:r>
              <a:rPr lang="ru-RU" dirty="0"/>
              <a:t> </a:t>
            </a:r>
            <a:r>
              <a:rPr lang="ru-RU" dirty="0" err="1"/>
              <a:t>белгілерінің</a:t>
            </a:r>
            <a:r>
              <a:rPr lang="ru-RU" dirty="0"/>
              <a:t> </a:t>
            </a:r>
            <a:r>
              <a:rPr lang="ru-RU" dirty="0" err="1"/>
              <a:t>жиынтығын</a:t>
            </a:r>
            <a:r>
              <a:rPr lang="ru-RU" dirty="0"/>
              <a:t> </a:t>
            </a:r>
            <a:r>
              <a:rPr lang="ru-RU" i="1" dirty="0" err="1"/>
              <a:t>жүре</a:t>
            </a:r>
            <a:r>
              <a:rPr lang="ru-RU" i="1" dirty="0"/>
              <a:t> </a:t>
            </a:r>
            <a:r>
              <a:rPr lang="ru-RU" i="1" dirty="0" err="1"/>
              <a:t>пайда</a:t>
            </a:r>
            <a:r>
              <a:rPr lang="ru-RU" i="1" dirty="0"/>
              <a:t> </a:t>
            </a:r>
            <a:r>
              <a:rPr lang="ru-RU" i="1" dirty="0" err="1"/>
              <a:t>болған</a:t>
            </a:r>
            <a:r>
              <a:rPr lang="ru-RU" i="1" dirty="0"/>
              <a:t> иммунитет </a:t>
            </a:r>
            <a:r>
              <a:rPr lang="ru-RU" i="1" dirty="0" err="1"/>
              <a:t>тапшылығы</a:t>
            </a:r>
            <a:r>
              <a:rPr lang="ru-RU" i="1" dirty="0"/>
              <a:t> синдромы</a:t>
            </a:r>
            <a:r>
              <a:rPr lang="ru-RU" dirty="0"/>
              <a:t> (ЖИТС)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атайды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  <p:pic>
        <p:nvPicPr>
          <p:cNvPr id="11266" name="Picture 2" descr="C:\Users\Пользователь\Desktop\imagesвв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09120"/>
            <a:ext cx="2619375" cy="2160240"/>
          </a:xfrm>
          <a:prstGeom prst="rect">
            <a:avLst/>
          </a:prstGeom>
          <a:noFill/>
        </p:spPr>
      </p:pic>
      <p:pic>
        <p:nvPicPr>
          <p:cNvPr id="11267" name="Picture 3" descr="C:\Users\Пользователь\Desktop\imagesыы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8012" y="4513287"/>
            <a:ext cx="2857500" cy="2104256"/>
          </a:xfrm>
          <a:prstGeom prst="rect">
            <a:avLst/>
          </a:prstGeom>
          <a:noFill/>
        </p:spPr>
      </p:pic>
      <p:pic>
        <p:nvPicPr>
          <p:cNvPr id="11268" name="Picture 4" descr="C:\Users\Пользователь\Desktop\9315354226d313b3875688245bc690ee_1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7751" y="4519761"/>
            <a:ext cx="302433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/>
              <a:t>         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ЖИТС-</a:t>
            </a:r>
            <a:r>
              <a:rPr lang="kk-KZ" sz="2800" b="1" dirty="0">
                <a:latin typeface="Times New Roman" pitchFamily="18" charset="0"/>
                <a:cs typeface="Times New Roman" pitchFamily="18" charset="0"/>
              </a:rPr>
              <a:t>тің пайда болу белгілері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47260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/>
          </a:p>
          <a:p>
            <a:r>
              <a:rPr lang="ru-RU" dirty="0" err="1"/>
              <a:t>Ереже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жұқтырудан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1-3 ай </a:t>
            </a:r>
            <a:r>
              <a:rPr lang="ru-RU" dirty="0" err="1"/>
              <a:t>өткеннен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ағзада</a:t>
            </a:r>
            <a:r>
              <a:rPr lang="ru-RU" dirty="0"/>
              <a:t> АИТВ-</a:t>
            </a:r>
            <a:r>
              <a:rPr lang="ru-RU" dirty="0" err="1"/>
              <a:t>ға</a:t>
            </a:r>
            <a:r>
              <a:rPr lang="ru-RU" dirty="0"/>
              <a:t> </a:t>
            </a:r>
            <a:r>
              <a:rPr lang="ru-RU" dirty="0" err="1"/>
              <a:t>антиденелер</a:t>
            </a:r>
            <a:r>
              <a:rPr lang="ru-RU" dirty="0"/>
              <a:t> </a:t>
            </a:r>
            <a:r>
              <a:rPr lang="ru-RU" dirty="0" err="1"/>
              <a:t>түзіледі</a:t>
            </a:r>
            <a:r>
              <a:rPr lang="ru-RU" dirty="0"/>
              <a:t>, </a:t>
            </a:r>
            <a:r>
              <a:rPr lang="ru-RU" dirty="0" err="1"/>
              <a:t>нәтижесінде</a:t>
            </a:r>
            <a:r>
              <a:rPr lang="ru-RU" dirty="0"/>
              <a:t> ауру </a:t>
            </a:r>
            <a:r>
              <a:rPr lang="ru-RU" dirty="0" err="1"/>
              <a:t>белгілерсіз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кезең</a:t>
            </a:r>
            <a:r>
              <a:rPr lang="ru-RU" dirty="0"/>
              <a:t> 10 </a:t>
            </a:r>
            <a:r>
              <a:rPr lang="ru-RU" dirty="0" err="1"/>
              <a:t>жылға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 </a:t>
            </a:r>
            <a:r>
              <a:rPr lang="ru-RU" dirty="0" err="1"/>
              <a:t>созылуы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, ал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науқастарда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фаза </a:t>
            </a:r>
            <a:r>
              <a:rPr lang="ru-RU" dirty="0" err="1"/>
              <a:t>тіптен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  </a:t>
            </a:r>
          </a:p>
          <a:p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ЖИТС-</a:t>
            </a:r>
            <a:r>
              <a:rPr lang="ru-RU" dirty="0" err="1"/>
              <a:t>тың</a:t>
            </a:r>
            <a:r>
              <a:rPr lang="ru-RU" dirty="0"/>
              <a:t> 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өкпенің</a:t>
            </a:r>
            <a:r>
              <a:rPr lang="ru-RU" dirty="0"/>
              <a:t> </a:t>
            </a:r>
            <a:r>
              <a:rPr lang="ru-RU" dirty="0" err="1"/>
              <a:t>зақымдалуымен</a:t>
            </a:r>
            <a:r>
              <a:rPr lang="ru-RU" dirty="0"/>
              <a:t>, </a:t>
            </a:r>
            <a:r>
              <a:rPr lang="ru-RU" dirty="0" err="1"/>
              <a:t>Капош</a:t>
            </a:r>
            <a:r>
              <a:rPr lang="ru-RU" dirty="0"/>
              <a:t> </a:t>
            </a:r>
            <a:r>
              <a:rPr lang="ru-RU" dirty="0" err="1"/>
              <a:t>саркомының</a:t>
            </a:r>
            <a:r>
              <a:rPr lang="ru-RU" dirty="0"/>
              <a:t> </a:t>
            </a:r>
            <a:r>
              <a:rPr lang="ru-RU" dirty="0" err="1"/>
              <a:t>дамуымен</a:t>
            </a:r>
            <a:r>
              <a:rPr lang="ru-RU" dirty="0"/>
              <a:t>, </a:t>
            </a:r>
            <a:r>
              <a:rPr lang="ru-RU" dirty="0" err="1"/>
              <a:t>тері</a:t>
            </a:r>
            <a:r>
              <a:rPr lang="ru-RU" dirty="0"/>
              <a:t> мен </a:t>
            </a:r>
            <a:r>
              <a:rPr lang="ru-RU" dirty="0" err="1"/>
              <a:t>шырышты</a:t>
            </a:r>
            <a:r>
              <a:rPr lang="ru-RU" dirty="0"/>
              <a:t> </a:t>
            </a:r>
            <a:r>
              <a:rPr lang="ru-RU" dirty="0" err="1"/>
              <a:t>қабықтардың</a:t>
            </a:r>
            <a:r>
              <a:rPr lang="ru-RU" dirty="0"/>
              <a:t> </a:t>
            </a:r>
            <a:r>
              <a:rPr lang="ru-RU" dirty="0" err="1"/>
              <a:t>саңырауқұлақты</a:t>
            </a:r>
            <a:r>
              <a:rPr lang="ru-RU" dirty="0"/>
              <a:t> </a:t>
            </a:r>
            <a:r>
              <a:rPr lang="ru-RU" dirty="0" err="1"/>
              <a:t>зақымдалуымен</a:t>
            </a:r>
            <a:r>
              <a:rPr lang="ru-RU" dirty="0"/>
              <a:t>, </a:t>
            </a:r>
            <a:r>
              <a:rPr lang="ru-RU" dirty="0" err="1"/>
              <a:t>кандидоздармен</a:t>
            </a:r>
            <a:r>
              <a:rPr lang="ru-RU" dirty="0"/>
              <a:t>, </a:t>
            </a:r>
            <a:r>
              <a:rPr lang="ru-RU" dirty="0" err="1"/>
              <a:t>пневмоцистік</a:t>
            </a:r>
            <a:r>
              <a:rPr lang="ru-RU" dirty="0"/>
              <a:t> </a:t>
            </a:r>
            <a:r>
              <a:rPr lang="ru-RU" dirty="0" err="1"/>
              <a:t>пневмониямен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/>
              <a:t>мазасыдықпен</a:t>
            </a:r>
            <a:r>
              <a:rPr lang="ru-RU" dirty="0"/>
              <a:t> </a:t>
            </a:r>
            <a:r>
              <a:rPr lang="ru-RU" dirty="0" err="1"/>
              <a:t>білінеді</a:t>
            </a:r>
            <a:r>
              <a:rPr lang="ru-RU" dirty="0"/>
              <a:t>.    </a:t>
            </a:r>
          </a:p>
          <a:p>
            <a:r>
              <a:rPr lang="ru-RU" dirty="0"/>
              <a:t>10% </a:t>
            </a:r>
            <a:r>
              <a:rPr lang="ru-RU" dirty="0" err="1"/>
              <a:t>жағдайда</a:t>
            </a:r>
            <a:r>
              <a:rPr lang="ru-RU" dirty="0"/>
              <a:t> АИТВ-</a:t>
            </a:r>
            <a:r>
              <a:rPr lang="ru-RU" dirty="0" err="1"/>
              <a:t>инфекциясы</a:t>
            </a:r>
            <a:r>
              <a:rPr lang="ru-RU" dirty="0"/>
              <a:t> </a:t>
            </a:r>
            <a:r>
              <a:rPr lang="ru-RU" dirty="0" err="1"/>
              <a:t>бірден</a:t>
            </a:r>
            <a:r>
              <a:rPr lang="ru-RU" dirty="0"/>
              <a:t> </a:t>
            </a:r>
            <a:r>
              <a:rPr lang="ru-RU" dirty="0" err="1"/>
              <a:t>өтеді</a:t>
            </a:r>
            <a:r>
              <a:rPr lang="ru-RU" dirty="0"/>
              <a:t> де, </a:t>
            </a:r>
            <a:r>
              <a:rPr lang="ru-RU" dirty="0" err="1"/>
              <a:t>сәйкесінше</a:t>
            </a:r>
            <a:r>
              <a:rPr lang="ru-RU" dirty="0"/>
              <a:t>, ЖИТС тез </a:t>
            </a:r>
            <a:r>
              <a:rPr lang="ru-RU" dirty="0" err="1"/>
              <a:t>байқалады</a:t>
            </a:r>
            <a:r>
              <a:rPr lang="ru-RU" dirty="0"/>
              <a:t> — </a:t>
            </a:r>
            <a:r>
              <a:rPr lang="ru-RU" dirty="0" err="1"/>
              <a:t>ереже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, </a:t>
            </a:r>
            <a:r>
              <a:rPr lang="ru-RU" dirty="0" err="1"/>
              <a:t>жұқтырғаннан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аптадан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/>
              <a:t> </a:t>
            </a:r>
            <a:r>
              <a:rPr lang="ru-RU" dirty="0" err="1"/>
              <a:t>науқастың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жылдам</a:t>
            </a:r>
            <a:r>
              <a:rPr lang="ru-RU" dirty="0"/>
              <a:t> </a:t>
            </a:r>
            <a:r>
              <a:rPr lang="ru-RU" dirty="0" err="1"/>
              <a:t>нашарлай</a:t>
            </a:r>
            <a:r>
              <a:rPr lang="ru-RU" dirty="0"/>
              <a:t> </a:t>
            </a:r>
            <a:r>
              <a:rPr lang="ru-RU" dirty="0" err="1"/>
              <a:t>түседі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/>
          <a:lstStyle/>
          <a:p>
            <a:r>
              <a:rPr lang="kk-KZ"/>
              <a:t>      </a:t>
            </a:r>
            <a:r>
              <a:rPr lang="kk-KZ" sz="2800">
                <a:latin typeface="Times New Roman" pitchFamily="18" charset="0"/>
                <a:cs typeface="Times New Roman" pitchFamily="18" charset="0"/>
              </a:rPr>
              <a:t>АИВ пен ЖИТС-тің берілу жолдары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2908920"/>
          </a:xfrm>
        </p:spPr>
        <p:txBody>
          <a:bodyPr>
            <a:normAutofit/>
          </a:bodyPr>
          <a:lstStyle/>
          <a:p>
            <a:r>
              <a:rPr lang="ru-RU" dirty="0" err="1"/>
              <a:t>жыныстық</a:t>
            </a:r>
            <a:r>
              <a:rPr lang="ru-RU" dirty="0"/>
              <a:t> — </a:t>
            </a:r>
            <a:r>
              <a:rPr lang="ru-RU" dirty="0" err="1" smtClean="0"/>
              <a:t>АИТВның</a:t>
            </a:r>
            <a:r>
              <a:rPr lang="ru-RU" dirty="0" smtClean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жұғу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smtClean="0"/>
              <a:t>инфекция </a:t>
            </a:r>
            <a:r>
              <a:rPr lang="ru-RU" dirty="0" err="1"/>
              <a:t>жұқтырған</a:t>
            </a:r>
            <a:r>
              <a:rPr lang="ru-RU" dirty="0"/>
              <a:t> </a:t>
            </a:r>
            <a:r>
              <a:rPr lang="ru-RU" dirty="0" err="1"/>
              <a:t>адаммен</a:t>
            </a:r>
            <a:r>
              <a:rPr lang="ru-RU" dirty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қатынасқа</a:t>
            </a:r>
            <a:r>
              <a:rPr lang="ru-RU" dirty="0"/>
              <a:t> </a:t>
            </a:r>
            <a:r>
              <a:rPr lang="ru-RU" dirty="0" err="1" smtClean="0"/>
              <a:t>түсу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парентеральды</a:t>
            </a:r>
            <a:r>
              <a:rPr lang="ru-RU" dirty="0" smtClean="0"/>
              <a:t> </a:t>
            </a:r>
            <a:r>
              <a:rPr lang="ru-RU" dirty="0"/>
              <a:t> —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компоненттерін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не </a:t>
            </a:r>
            <a:r>
              <a:rPr lang="ru-RU" dirty="0" err="1"/>
              <a:t>құю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перинатальды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анадан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— </a:t>
            </a:r>
            <a:r>
              <a:rPr lang="ru-RU" dirty="0" err="1"/>
              <a:t>босануға</a:t>
            </a:r>
            <a:r>
              <a:rPr lang="ru-RU" dirty="0"/>
              <a:t> </a:t>
            </a:r>
            <a:r>
              <a:rPr lang="ru-RU" dirty="0" err="1"/>
              <a:t>дейін</a:t>
            </a:r>
            <a:r>
              <a:rPr lang="ru-RU" dirty="0"/>
              <a:t>, </a:t>
            </a:r>
            <a:r>
              <a:rPr lang="ru-RU" dirty="0" err="1"/>
              <a:t>босану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босанудан</a:t>
            </a:r>
            <a:r>
              <a:rPr lang="ru-RU" dirty="0"/>
              <a:t> </a:t>
            </a:r>
            <a:r>
              <a:rPr lang="ru-RU" dirty="0" err="1"/>
              <a:t>кейінгі</a:t>
            </a:r>
            <a:r>
              <a:rPr lang="ru-RU" dirty="0"/>
              <a:t> </a:t>
            </a:r>
            <a:r>
              <a:rPr lang="ru-RU" dirty="0" err="1"/>
              <a:t>кезеңдерде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 descr="C:\Users\Пользователь\Desktop\imagesааа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086" y="4535189"/>
            <a:ext cx="2619375" cy="2103115"/>
          </a:xfrm>
          <a:prstGeom prst="rect">
            <a:avLst/>
          </a:prstGeom>
          <a:noFill/>
        </p:spPr>
      </p:pic>
      <p:pic>
        <p:nvPicPr>
          <p:cNvPr id="9219" name="Picture 3" descr="C:\Users\Пользователь\Desktop\indexммм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7341" y="4546079"/>
            <a:ext cx="2619375" cy="1959099"/>
          </a:xfrm>
          <a:prstGeom prst="rect">
            <a:avLst/>
          </a:prstGeom>
          <a:noFill/>
        </p:spPr>
      </p:pic>
      <p:pic>
        <p:nvPicPr>
          <p:cNvPr id="9220" name="Picture 4" descr="C:\Users\Пользователь\Desktop\indexбббб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596" y="4404121"/>
            <a:ext cx="2448272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3240360"/>
          </a:xfrm>
        </p:spPr>
        <p:txBody>
          <a:bodyPr>
            <a:normAutofit/>
          </a:bodyPr>
          <a:lstStyle/>
          <a:p>
            <a:r>
              <a:rPr lang="ru-RU" b="1" dirty="0" err="1"/>
              <a:t>Вирустың</a:t>
            </a:r>
            <a:r>
              <a:rPr lang="ru-RU" b="1" dirty="0"/>
              <a:t> </a:t>
            </a:r>
            <a:r>
              <a:rPr lang="ru-RU" b="1" dirty="0" err="1"/>
              <a:t>қан</a:t>
            </a:r>
            <a:r>
              <a:rPr lang="ru-RU" b="1" dirty="0"/>
              <a:t> </a:t>
            </a:r>
            <a:r>
              <a:rPr lang="ru-RU" b="1" dirty="0" err="1"/>
              <a:t>арқылы</a:t>
            </a:r>
            <a:r>
              <a:rPr lang="ru-RU" b="1" dirty="0"/>
              <a:t> </a:t>
            </a:r>
            <a:r>
              <a:rPr lang="ru-RU" b="1" dirty="0" err="1"/>
              <a:t>берілуі</a:t>
            </a:r>
            <a:r>
              <a:rPr lang="ru-RU" b="1" dirty="0"/>
              <a:t> (</a:t>
            </a:r>
            <a:r>
              <a:rPr lang="ru-RU" b="1" dirty="0" err="1"/>
              <a:t>парентеральді</a:t>
            </a:r>
            <a:r>
              <a:rPr lang="ru-RU" b="1" dirty="0"/>
              <a:t> </a:t>
            </a:r>
            <a:r>
              <a:rPr lang="ru-RU" b="1" dirty="0" err="1"/>
              <a:t>жол</a:t>
            </a:r>
            <a:r>
              <a:rPr lang="ru-RU" b="1" dirty="0"/>
              <a:t>)</a:t>
            </a:r>
            <a:endParaRPr lang="ru-RU" dirty="0"/>
          </a:p>
          <a:p>
            <a:endParaRPr lang="kk-KZ" dirty="0" smtClean="0"/>
          </a:p>
          <a:p>
            <a:endParaRPr lang="ru-RU" dirty="0" smtClean="0"/>
          </a:p>
          <a:p>
            <a:r>
              <a:rPr lang="ru-RU" dirty="0" err="1" smtClean="0"/>
              <a:t>Есірткіні</a:t>
            </a:r>
            <a:r>
              <a:rPr lang="ru-RU" dirty="0" smtClean="0"/>
              <a:t> </a:t>
            </a:r>
            <a:r>
              <a:rPr lang="ru-RU" dirty="0" err="1"/>
              <a:t>тамырға</a:t>
            </a:r>
            <a:r>
              <a:rPr lang="ru-RU" dirty="0"/>
              <a:t> </a:t>
            </a:r>
            <a:r>
              <a:rPr lang="ru-RU" dirty="0" err="1"/>
              <a:t>енгізу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ортақ</a:t>
            </a:r>
            <a:r>
              <a:rPr lang="ru-RU" dirty="0"/>
              <a:t> </a:t>
            </a:r>
            <a:r>
              <a:rPr lang="ru-RU" dirty="0" err="1"/>
              <a:t>ине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, </a:t>
            </a:r>
            <a:r>
              <a:rPr lang="ru-RU" dirty="0" err="1"/>
              <a:t>қолданылған</a:t>
            </a:r>
            <a:r>
              <a:rPr lang="ru-RU" dirty="0"/>
              <a:t> </a:t>
            </a:r>
            <a:r>
              <a:rPr lang="ru-RU" dirty="0" err="1"/>
              <a:t>инеден</a:t>
            </a:r>
            <a:r>
              <a:rPr lang="ru-RU" dirty="0"/>
              <a:t> </a:t>
            </a:r>
            <a:r>
              <a:rPr lang="ru-RU" dirty="0" err="1"/>
              <a:t>жарақаттану</a:t>
            </a:r>
            <a:r>
              <a:rPr lang="ru-RU" dirty="0"/>
              <a:t>,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қан</a:t>
            </a:r>
            <a:r>
              <a:rPr lang="ru-RU" dirty="0"/>
              <a:t> </a:t>
            </a:r>
            <a:r>
              <a:rPr lang="ru-RU" dirty="0" err="1"/>
              <a:t>компоненттерін</a:t>
            </a:r>
            <a:r>
              <a:rPr lang="ru-RU" dirty="0"/>
              <a:t> </a:t>
            </a:r>
            <a:r>
              <a:rPr lang="ru-RU" dirty="0" err="1"/>
              <a:t>құю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, не </a:t>
            </a:r>
            <a:r>
              <a:rPr lang="ru-RU" dirty="0" err="1"/>
              <a:t>залалсыздандырылмаған</a:t>
            </a:r>
            <a:r>
              <a:rPr lang="ru-RU" dirty="0"/>
              <a:t> </a:t>
            </a:r>
            <a:r>
              <a:rPr lang="ru-RU" dirty="0" err="1"/>
              <a:t>құрал-жабдықпен</a:t>
            </a:r>
            <a:r>
              <a:rPr lang="ru-RU" dirty="0"/>
              <a:t> </a:t>
            </a:r>
            <a:r>
              <a:rPr lang="ru-RU" dirty="0" err="1"/>
              <a:t>медициналық</a:t>
            </a:r>
            <a:r>
              <a:rPr lang="ru-RU" dirty="0"/>
              <a:t> инъекция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АИВ </a:t>
            </a:r>
            <a:r>
              <a:rPr lang="ru-RU" dirty="0" err="1"/>
              <a:t>берілуі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 smtClean="0"/>
              <a:t>.</a:t>
            </a:r>
          </a:p>
        </p:txBody>
      </p:sp>
      <p:pic>
        <p:nvPicPr>
          <p:cNvPr id="8194" name="Picture 2" descr="C:\Users\Пользователь\Desktop\indexуу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2933700" cy="2714228"/>
          </a:xfrm>
          <a:prstGeom prst="rect">
            <a:avLst/>
          </a:prstGeom>
          <a:noFill/>
        </p:spPr>
      </p:pic>
      <p:pic>
        <p:nvPicPr>
          <p:cNvPr id="8195" name="Picture 3" descr="C:\Users\Пользователь\Desktop\imagesкккк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933056"/>
            <a:ext cx="2466975" cy="2567930"/>
          </a:xfrm>
          <a:prstGeom prst="rect">
            <a:avLst/>
          </a:prstGeom>
          <a:noFill/>
        </p:spPr>
      </p:pic>
      <p:pic>
        <p:nvPicPr>
          <p:cNvPr id="8196" name="Picture 4" descr="C:\Users\Пользователь\Desktop\indexпрр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933056"/>
            <a:ext cx="2628900" cy="2463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30243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Вирустың</a:t>
            </a:r>
            <a:r>
              <a:rPr lang="ru-RU" b="1" dirty="0"/>
              <a:t> </a:t>
            </a:r>
            <a:r>
              <a:rPr lang="ru-RU" b="1" dirty="0" err="1"/>
              <a:t>анадан</a:t>
            </a:r>
            <a:r>
              <a:rPr lang="ru-RU" b="1" dirty="0"/>
              <a:t> </a:t>
            </a:r>
            <a:r>
              <a:rPr lang="ru-RU" b="1" dirty="0" err="1"/>
              <a:t>балаға</a:t>
            </a:r>
            <a:r>
              <a:rPr lang="ru-RU" b="1" dirty="0"/>
              <a:t> </a:t>
            </a:r>
            <a:r>
              <a:rPr lang="ru-RU" b="1" dirty="0" err="1"/>
              <a:t>берілуі</a:t>
            </a:r>
            <a:r>
              <a:rPr lang="ru-RU" b="1" dirty="0"/>
              <a:t> (</a:t>
            </a:r>
            <a:r>
              <a:rPr lang="ru-RU" b="1" dirty="0" err="1"/>
              <a:t>перинатальды</a:t>
            </a:r>
            <a:r>
              <a:rPr lang="ru-RU" b="1" dirty="0"/>
              <a:t> </a:t>
            </a:r>
            <a:r>
              <a:rPr lang="ru-RU" b="1" dirty="0" err="1"/>
              <a:t>жол</a:t>
            </a:r>
            <a:r>
              <a:rPr lang="ru-RU" b="1" dirty="0"/>
              <a:t>) </a:t>
            </a:r>
            <a:endParaRPr lang="ru-RU" dirty="0"/>
          </a:p>
          <a:p>
            <a:endParaRPr lang="kk-KZ" dirty="0" smtClean="0"/>
          </a:p>
          <a:p>
            <a:endParaRPr lang="ru-RU" dirty="0" smtClean="0"/>
          </a:p>
          <a:p>
            <a:r>
              <a:rPr lang="ru-RU" dirty="0" err="1" smtClean="0"/>
              <a:t>Вирустың</a:t>
            </a:r>
            <a:r>
              <a:rPr lang="ru-RU" dirty="0" smtClean="0"/>
              <a:t> </a:t>
            </a:r>
            <a:r>
              <a:rPr lang="ru-RU" dirty="0" err="1"/>
              <a:t>берілуі</a:t>
            </a:r>
            <a:r>
              <a:rPr lang="ru-RU" dirty="0"/>
              <a:t> </a:t>
            </a:r>
            <a:r>
              <a:rPr lang="ru-RU" dirty="0" err="1"/>
              <a:t>анадан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</a:t>
            </a:r>
            <a:r>
              <a:rPr lang="ru-RU" dirty="0" err="1"/>
              <a:t>жүктілік</a:t>
            </a:r>
            <a:r>
              <a:rPr lang="ru-RU" dirty="0"/>
              <a:t>, </a:t>
            </a:r>
            <a:r>
              <a:rPr lang="ru-RU" dirty="0" err="1"/>
              <a:t>босану</a:t>
            </a:r>
            <a:r>
              <a:rPr lang="ru-RU" dirty="0"/>
              <a:t> (</a:t>
            </a:r>
            <a:r>
              <a:rPr lang="ru-RU" dirty="0" err="1"/>
              <a:t>ана</a:t>
            </a:r>
            <a:r>
              <a:rPr lang="ru-RU" dirty="0"/>
              <a:t> </a:t>
            </a:r>
            <a:r>
              <a:rPr lang="ru-RU" dirty="0" err="1"/>
              <a:t>қаны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жұғу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көкіректен</a:t>
            </a:r>
            <a:r>
              <a:rPr lang="ru-RU" dirty="0"/>
              <a:t> </a:t>
            </a:r>
            <a:r>
              <a:rPr lang="ru-RU" dirty="0" err="1"/>
              <a:t>тамақтандыру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(</a:t>
            </a:r>
            <a:r>
              <a:rPr lang="ru-RU" dirty="0" err="1"/>
              <a:t>жұқтырған</a:t>
            </a:r>
            <a:r>
              <a:rPr lang="ru-RU" dirty="0"/>
              <a:t> </a:t>
            </a:r>
            <a:r>
              <a:rPr lang="ru-RU" dirty="0" err="1"/>
              <a:t>анадан</a:t>
            </a:r>
            <a:r>
              <a:rPr lang="ru-RU" dirty="0"/>
              <a:t> </a:t>
            </a:r>
            <a:r>
              <a:rPr lang="ru-RU" dirty="0" err="1"/>
              <a:t>дені</a:t>
            </a:r>
            <a:r>
              <a:rPr lang="ru-RU" dirty="0"/>
              <a:t> </a:t>
            </a:r>
            <a:r>
              <a:rPr lang="ru-RU" dirty="0" err="1"/>
              <a:t>сау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</a:t>
            </a:r>
            <a:r>
              <a:rPr lang="ru-RU" dirty="0" err="1"/>
              <a:t>көкірек</a:t>
            </a:r>
            <a:r>
              <a:rPr lang="ru-RU" dirty="0"/>
              <a:t> </a:t>
            </a:r>
            <a:r>
              <a:rPr lang="ru-RU" dirty="0" err="1"/>
              <a:t>сүті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да, </a:t>
            </a:r>
            <a:r>
              <a:rPr lang="ru-RU" dirty="0" err="1"/>
              <a:t>жұқтырған</a:t>
            </a:r>
            <a:r>
              <a:rPr lang="ru-RU" dirty="0"/>
              <a:t> </a:t>
            </a:r>
            <a:r>
              <a:rPr lang="ru-RU" dirty="0" err="1"/>
              <a:t>баладан</a:t>
            </a:r>
            <a:r>
              <a:rPr lang="ru-RU" dirty="0"/>
              <a:t> </a:t>
            </a:r>
            <a:r>
              <a:rPr lang="ru-RU" dirty="0" err="1"/>
              <a:t>дені</a:t>
            </a:r>
            <a:r>
              <a:rPr lang="ru-RU" dirty="0"/>
              <a:t> </a:t>
            </a:r>
            <a:r>
              <a:rPr lang="ru-RU" dirty="0" err="1"/>
              <a:t>сау</a:t>
            </a:r>
            <a:r>
              <a:rPr lang="ru-RU" dirty="0"/>
              <a:t> </a:t>
            </a:r>
            <a:r>
              <a:rPr lang="ru-RU" dirty="0" err="1"/>
              <a:t>анаға</a:t>
            </a:r>
            <a:r>
              <a:rPr lang="ru-RU" dirty="0"/>
              <a:t> </a:t>
            </a:r>
            <a:r>
              <a:rPr lang="ru-RU" dirty="0" err="1"/>
              <a:t>көкірегін</a:t>
            </a:r>
            <a:r>
              <a:rPr lang="ru-RU" dirty="0"/>
              <a:t> </a:t>
            </a:r>
            <a:r>
              <a:rPr lang="ru-RU" dirty="0" err="1"/>
              <a:t>тістеу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де)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.</a:t>
            </a:r>
          </a:p>
          <a:p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жүкті</a:t>
            </a:r>
            <a:r>
              <a:rPr lang="ru-RU" dirty="0"/>
              <a:t> </a:t>
            </a:r>
            <a:r>
              <a:rPr lang="ru-RU" dirty="0" err="1"/>
              <a:t>әйелдер</a:t>
            </a:r>
            <a:r>
              <a:rPr lang="ru-RU" dirty="0"/>
              <a:t> </a:t>
            </a:r>
            <a:r>
              <a:rPr lang="ru-RU" dirty="0" err="1"/>
              <a:t>есірткіні</a:t>
            </a:r>
            <a:r>
              <a:rPr lang="ru-RU" dirty="0"/>
              <a:t> </a:t>
            </a:r>
            <a:r>
              <a:rPr lang="ru-RU" dirty="0" err="1"/>
              <a:t>еккеннен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,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жолмен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жүктілік</a:t>
            </a:r>
            <a:r>
              <a:rPr lang="ru-RU" dirty="0"/>
              <a:t> </a:t>
            </a:r>
            <a:r>
              <a:rPr lang="ru-RU" dirty="0" err="1"/>
              <a:t>басталғанша</a:t>
            </a:r>
            <a:r>
              <a:rPr lang="ru-RU" dirty="0"/>
              <a:t> </a:t>
            </a:r>
            <a:r>
              <a:rPr lang="ru-RU" dirty="0" err="1"/>
              <a:t>жұқтыруы</a:t>
            </a:r>
            <a:r>
              <a:rPr lang="ru-RU" dirty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7170" name="Picture 2" descr="C:\Users\Пользователь\Desktop\ро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29000"/>
            <a:ext cx="2808312" cy="2772519"/>
          </a:xfrm>
          <a:prstGeom prst="rect">
            <a:avLst/>
          </a:prstGeom>
          <a:noFill/>
        </p:spPr>
      </p:pic>
      <p:pic>
        <p:nvPicPr>
          <p:cNvPr id="7171" name="Picture 3" descr="C:\Users\Пользователь\Desktop\imagesуке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1624" y="3447107"/>
            <a:ext cx="315081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3563"/>
            <a:ext cx="7467600" cy="562074"/>
          </a:xfrm>
        </p:spPr>
        <p:txBody>
          <a:bodyPr/>
          <a:lstStyle/>
          <a:p>
            <a:r>
              <a:rPr lang="kk-KZ" dirty="0"/>
              <a:t>          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АИТВ қалай берілмейді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331236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алысқанда</a:t>
            </a:r>
            <a:endParaRPr lang="ru-RU" dirty="0"/>
          </a:p>
          <a:p>
            <a:r>
              <a:rPr lang="ru-RU" dirty="0" err="1"/>
              <a:t>жөтелгенде</a:t>
            </a:r>
            <a:r>
              <a:rPr lang="ru-RU" dirty="0"/>
              <a:t>, </a:t>
            </a:r>
            <a:r>
              <a:rPr lang="ru-RU" dirty="0" err="1"/>
              <a:t>түшкіргенде</a:t>
            </a:r>
            <a:endParaRPr lang="ru-RU" dirty="0"/>
          </a:p>
          <a:p>
            <a:r>
              <a:rPr lang="ru-RU" dirty="0"/>
              <a:t>бассейн, </a:t>
            </a:r>
            <a:r>
              <a:rPr lang="ru-RU" dirty="0" err="1"/>
              <a:t>монша</a:t>
            </a:r>
            <a:r>
              <a:rPr lang="ru-RU" dirty="0"/>
              <a:t>, </a:t>
            </a:r>
            <a:r>
              <a:rPr lang="ru-RU" dirty="0" err="1"/>
              <a:t>әжетханаға</a:t>
            </a:r>
            <a:r>
              <a:rPr lang="ru-RU" dirty="0"/>
              <a:t> </a:t>
            </a:r>
            <a:r>
              <a:rPr lang="ru-RU" dirty="0" err="1"/>
              <a:t>барғанда</a:t>
            </a:r>
            <a:endParaRPr lang="ru-RU" dirty="0"/>
          </a:p>
          <a:p>
            <a:r>
              <a:rPr lang="ru-RU" dirty="0" err="1"/>
              <a:t>жәндіктер</a:t>
            </a:r>
            <a:r>
              <a:rPr lang="ru-RU" dirty="0"/>
              <a:t> </a:t>
            </a:r>
            <a:r>
              <a:rPr lang="ru-RU" dirty="0" err="1"/>
              <a:t>шағып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endParaRPr lang="ru-RU" dirty="0"/>
          </a:p>
          <a:p>
            <a:r>
              <a:rPr lang="ru-RU" dirty="0" err="1"/>
              <a:t>достық</a:t>
            </a:r>
            <a:r>
              <a:rPr lang="ru-RU" dirty="0"/>
              <a:t> </a:t>
            </a:r>
            <a:r>
              <a:rPr lang="ru-RU" dirty="0" err="1"/>
              <a:t>сүйісулер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endParaRPr lang="ru-RU" dirty="0"/>
          </a:p>
          <a:p>
            <a:r>
              <a:rPr lang="ru-RU" dirty="0" err="1"/>
              <a:t>ыдыс</a:t>
            </a:r>
            <a:r>
              <a:rPr lang="ru-RU" dirty="0"/>
              <a:t>, </a:t>
            </a:r>
            <a:r>
              <a:rPr lang="ru-RU" dirty="0" err="1"/>
              <a:t>киім</a:t>
            </a:r>
            <a:r>
              <a:rPr lang="ru-RU" dirty="0"/>
              <a:t>, </a:t>
            </a:r>
            <a:r>
              <a:rPr lang="ru-RU" dirty="0" err="1"/>
              <a:t>төсек</a:t>
            </a:r>
            <a:r>
              <a:rPr lang="ru-RU" dirty="0"/>
              <a:t> </a:t>
            </a:r>
            <a:r>
              <a:rPr lang="ru-RU" dirty="0" err="1"/>
              <a:t>әбзелдері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endParaRPr lang="ru-RU" dirty="0"/>
          </a:p>
          <a:p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жануарларымен</a:t>
            </a:r>
            <a:r>
              <a:rPr lang="ru-RU" dirty="0"/>
              <a:t> </a:t>
            </a:r>
            <a:r>
              <a:rPr lang="ru-RU" dirty="0" err="1"/>
              <a:t>қарым-қатынаста</a:t>
            </a:r>
            <a:endParaRPr lang="ru-RU" dirty="0"/>
          </a:p>
          <a:p>
            <a:r>
              <a:rPr lang="ru-RU" dirty="0" err="1"/>
              <a:t>азық-түлік</a:t>
            </a:r>
            <a:r>
              <a:rPr lang="ru-RU" dirty="0"/>
              <a:t> </a:t>
            </a:r>
            <a:r>
              <a:rPr lang="ru-RU" dirty="0" err="1" smtClean="0"/>
              <a:t>арқылы</a:t>
            </a:r>
            <a:endParaRPr lang="ru-RU" dirty="0"/>
          </a:p>
          <a:p>
            <a:endParaRPr lang="ru-RU" dirty="0"/>
          </a:p>
        </p:txBody>
      </p:sp>
      <p:pic>
        <p:nvPicPr>
          <p:cNvPr id="6147" name="Picture 3" descr="C:\Users\Пользователь\Desktop\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3846" y="332656"/>
            <a:ext cx="2664296" cy="1743075"/>
          </a:xfrm>
          <a:prstGeom prst="rect">
            <a:avLst/>
          </a:prstGeom>
          <a:noFill/>
        </p:spPr>
      </p:pic>
      <p:pic>
        <p:nvPicPr>
          <p:cNvPr id="6148" name="Picture 4" descr="C:\Users\Пользователь\Desktop\index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276872"/>
            <a:ext cx="2619375" cy="1743075"/>
          </a:xfrm>
          <a:prstGeom prst="rect">
            <a:avLst/>
          </a:prstGeom>
          <a:noFill/>
        </p:spPr>
      </p:pic>
      <p:pic>
        <p:nvPicPr>
          <p:cNvPr id="6149" name="Picture 5" descr="C:\Users\Пользователь\Desktop\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0008" y="4293095"/>
            <a:ext cx="2600647" cy="1562100"/>
          </a:xfrm>
          <a:prstGeom prst="rect">
            <a:avLst/>
          </a:prstGeom>
          <a:noFill/>
        </p:spPr>
      </p:pic>
      <p:pic>
        <p:nvPicPr>
          <p:cNvPr id="6151" name="Picture 7" descr="C:\Users\Пользователь\Desktop\щщ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33" y="4280334"/>
            <a:ext cx="2108525" cy="2232248"/>
          </a:xfrm>
          <a:prstGeom prst="rect">
            <a:avLst/>
          </a:prstGeom>
          <a:noFill/>
        </p:spPr>
      </p:pic>
      <p:pic>
        <p:nvPicPr>
          <p:cNvPr id="6152" name="Picture 8" descr="C:\Users\Пользователь\Desktop\indexитть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41458" y="4293095"/>
            <a:ext cx="2178169" cy="2215133"/>
          </a:xfrm>
          <a:prstGeom prst="rect">
            <a:avLst/>
          </a:prstGeom>
          <a:noFill/>
        </p:spPr>
      </p:pic>
      <p:pic>
        <p:nvPicPr>
          <p:cNvPr id="6153" name="Picture 9" descr="C:\Users\Пользователь\Desktop\indexвап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55630" y="4293096"/>
            <a:ext cx="1728192" cy="2215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562074"/>
          </a:xfrm>
        </p:spPr>
        <p:txBody>
          <a:bodyPr/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шаралары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04578"/>
            <a:ext cx="8136904" cy="316835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Бүгінгі</a:t>
            </a:r>
            <a:r>
              <a:rPr lang="ru-RU" dirty="0"/>
              <a:t> </a:t>
            </a:r>
            <a:r>
              <a:rPr lang="ru-RU" dirty="0" err="1"/>
              <a:t>таңда</a:t>
            </a:r>
            <a:r>
              <a:rPr lang="ru-RU" dirty="0"/>
              <a:t> АИТВ-</a:t>
            </a:r>
            <a:r>
              <a:rPr lang="ru-RU" dirty="0" err="1"/>
              <a:t>жұқпасымен</a:t>
            </a:r>
            <a:r>
              <a:rPr lang="ru-RU" dirty="0"/>
              <a:t> </a:t>
            </a:r>
            <a:r>
              <a:rPr lang="ru-RU" dirty="0" err="1"/>
              <a:t>күресу</a:t>
            </a:r>
            <a:r>
              <a:rPr lang="ru-RU" dirty="0"/>
              <a:t> — аса </a:t>
            </a:r>
            <a:r>
              <a:rPr lang="ru-RU" dirty="0" err="1"/>
              <a:t>қауіпті</a:t>
            </a:r>
            <a:r>
              <a:rPr lang="ru-RU" dirty="0"/>
              <a:t> </a:t>
            </a:r>
            <a:r>
              <a:rPr lang="ru-RU" dirty="0" err="1"/>
              <a:t>аурумен</a:t>
            </a:r>
            <a:r>
              <a:rPr lang="ru-RU" dirty="0"/>
              <a:t> </a:t>
            </a:r>
            <a:r>
              <a:rPr lang="ru-RU" dirty="0" err="1"/>
              <a:t>күресудің</a:t>
            </a:r>
            <a:r>
              <a:rPr lang="ru-RU" dirty="0"/>
              <a:t> </a:t>
            </a:r>
            <a:r>
              <a:rPr lang="ru-RU" dirty="0" err="1"/>
              <a:t>пәрменді</a:t>
            </a:r>
            <a:r>
              <a:rPr lang="ru-RU" dirty="0"/>
              <a:t> </a:t>
            </a:r>
            <a:r>
              <a:rPr lang="ru-RU" dirty="0" err="1"/>
              <a:t>шараларының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. </a:t>
            </a:r>
            <a:r>
              <a:rPr lang="ru-RU" dirty="0" err="1"/>
              <a:t>Әлем</a:t>
            </a:r>
            <a:r>
              <a:rPr lang="ru-RU" dirty="0"/>
              <a:t> </a:t>
            </a:r>
            <a:r>
              <a:rPr lang="ru-RU" dirty="0" err="1"/>
              <a:t>ғалымдары</a:t>
            </a:r>
            <a:r>
              <a:rPr lang="ru-RU" dirty="0"/>
              <a:t> АИТВ-</a:t>
            </a:r>
            <a:r>
              <a:rPr lang="ru-RU" dirty="0" err="1"/>
              <a:t>жұқпасына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дәріні</a:t>
            </a:r>
            <a:r>
              <a:rPr lang="ru-RU" dirty="0"/>
              <a:t> тез </a:t>
            </a:r>
            <a:r>
              <a:rPr lang="ru-RU" dirty="0" err="1"/>
              <a:t>арада</a:t>
            </a:r>
            <a:r>
              <a:rPr lang="ru-RU" dirty="0"/>
              <a:t> </a:t>
            </a:r>
            <a:r>
              <a:rPr lang="ru-RU" dirty="0" err="1"/>
              <a:t>жасап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қолдарынан</a:t>
            </a:r>
            <a:r>
              <a:rPr lang="ru-RU" dirty="0"/>
              <a:t> </a:t>
            </a:r>
            <a:r>
              <a:rPr lang="ru-RU" dirty="0" err="1"/>
              <a:t>келген</a:t>
            </a:r>
            <a:r>
              <a:rPr lang="ru-RU" dirty="0"/>
              <a:t> </a:t>
            </a:r>
            <a:r>
              <a:rPr lang="ru-RU" dirty="0" err="1"/>
              <a:t>мүмкіндіктерді</a:t>
            </a:r>
            <a:r>
              <a:rPr lang="ru-RU" dirty="0"/>
              <a:t> </a:t>
            </a:r>
            <a:r>
              <a:rPr lang="ru-RU" dirty="0" err="1"/>
              <a:t>жасауда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салада</a:t>
            </a:r>
            <a:r>
              <a:rPr lang="ru-RU" dirty="0"/>
              <a:t> </a:t>
            </a:r>
            <a:r>
              <a:rPr lang="ru-RU" dirty="0" err="1"/>
              <a:t>біршама</a:t>
            </a:r>
            <a:r>
              <a:rPr lang="ru-RU" dirty="0"/>
              <a:t> </a:t>
            </a:r>
            <a:r>
              <a:rPr lang="ru-RU" dirty="0" err="1"/>
              <a:t>жетістіктер</a:t>
            </a:r>
            <a:r>
              <a:rPr lang="ru-RU" dirty="0"/>
              <a:t> бар,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ауруға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екпе</a:t>
            </a:r>
            <a:r>
              <a:rPr lang="ru-RU" dirty="0"/>
              <a:t> </a:t>
            </a:r>
            <a:r>
              <a:rPr lang="ru-RU" dirty="0" err="1"/>
              <a:t>табылған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себепті</a:t>
            </a:r>
            <a:r>
              <a:rPr lang="ru-RU" dirty="0"/>
              <a:t> АИТВ-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–</a:t>
            </a:r>
            <a:r>
              <a:rPr lang="ru-RU" dirty="0" err="1"/>
              <a:t>инфекциядан</a:t>
            </a:r>
            <a:r>
              <a:rPr lang="ru-RU" dirty="0"/>
              <a:t> </a:t>
            </a:r>
            <a:r>
              <a:rPr lang="ru-RU" dirty="0" err="1"/>
              <a:t>сақтанудың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кепілдендірілген</a:t>
            </a:r>
            <a:r>
              <a:rPr lang="ru-RU" dirty="0"/>
              <a:t> </a:t>
            </a:r>
            <a:r>
              <a:rPr lang="ru-RU" dirty="0" err="1"/>
              <a:t>жолы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мінез-құлқына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</a:t>
            </a:r>
          </a:p>
          <a:p>
            <a:r>
              <a:rPr lang="ru-RU" dirty="0"/>
              <a:t>АИТВ-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жолындағы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бағыттардың</a:t>
            </a:r>
            <a:r>
              <a:rPr lang="ru-RU" dirty="0"/>
              <a:t> </a:t>
            </a:r>
            <a:r>
              <a:rPr lang="ru-RU" dirty="0" err="1"/>
              <a:t>бірі</a:t>
            </a:r>
            <a:r>
              <a:rPr lang="ru-RU" dirty="0"/>
              <a:t> — АИТВ-</a:t>
            </a:r>
            <a:r>
              <a:rPr lang="ru-RU" dirty="0" err="1"/>
              <a:t>жұқпасының</a:t>
            </a:r>
            <a:r>
              <a:rPr lang="ru-RU" dirty="0"/>
              <a:t> </a:t>
            </a:r>
            <a:r>
              <a:rPr lang="ru-RU" dirty="0" err="1"/>
              <a:t>тігінен</a:t>
            </a:r>
            <a:r>
              <a:rPr lang="ru-RU" dirty="0"/>
              <a:t> </a:t>
            </a:r>
            <a:r>
              <a:rPr lang="ru-RU" dirty="0" err="1"/>
              <a:t>берілу</a:t>
            </a:r>
            <a:r>
              <a:rPr lang="ru-RU" dirty="0"/>
              <a:t> </a:t>
            </a:r>
            <a:r>
              <a:rPr lang="ru-RU" dirty="0" err="1"/>
              <a:t>жолының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иммун</a:t>
            </a:r>
            <a:r>
              <a:rPr lang="ru-RU" dirty="0"/>
              <a:t> </a:t>
            </a:r>
            <a:r>
              <a:rPr lang="ru-RU" dirty="0" err="1"/>
              <a:t>тапшылығы</a:t>
            </a:r>
            <a:r>
              <a:rPr lang="ru-RU" dirty="0"/>
              <a:t> </a:t>
            </a:r>
            <a:r>
              <a:rPr lang="ru-RU" dirty="0" err="1"/>
              <a:t>вирусын</a:t>
            </a:r>
            <a:r>
              <a:rPr lang="ru-RU" dirty="0"/>
              <a:t> </a:t>
            </a:r>
            <a:r>
              <a:rPr lang="ru-RU" dirty="0" err="1"/>
              <a:t>тасымалдаушы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жүкті</a:t>
            </a:r>
            <a:r>
              <a:rPr lang="ru-RU" dirty="0"/>
              <a:t> </a:t>
            </a:r>
            <a:r>
              <a:rPr lang="ru-RU" dirty="0" err="1"/>
              <a:t>әйелдерге</a:t>
            </a:r>
            <a:r>
              <a:rPr lang="ru-RU" dirty="0"/>
              <a:t> </a:t>
            </a:r>
            <a:r>
              <a:rPr lang="ru-RU" dirty="0" err="1"/>
              <a:t>профилактикалық</a:t>
            </a:r>
            <a:r>
              <a:rPr lang="ru-RU" dirty="0"/>
              <a:t> </a:t>
            </a:r>
            <a:r>
              <a:rPr lang="ru-RU" dirty="0" err="1"/>
              <a:t>курстардан</a:t>
            </a:r>
            <a:r>
              <a:rPr lang="ru-RU" dirty="0"/>
              <a:t> </a:t>
            </a:r>
            <a:r>
              <a:rPr lang="ru-RU" dirty="0" err="1"/>
              <a:t>өту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терапия </a:t>
            </a:r>
            <a:r>
              <a:rPr lang="ru-RU" dirty="0" err="1"/>
              <a:t>жатыр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балаға</a:t>
            </a:r>
            <a:r>
              <a:rPr lang="ru-RU" dirty="0"/>
              <a:t> </a:t>
            </a:r>
            <a:r>
              <a:rPr lang="ru-RU" dirty="0" err="1"/>
              <a:t>жұқтыру</a:t>
            </a:r>
            <a:r>
              <a:rPr lang="ru-RU" dirty="0"/>
              <a:t> </a:t>
            </a:r>
            <a:r>
              <a:rPr lang="ru-RU" dirty="0" err="1"/>
              <a:t>қаупін</a:t>
            </a:r>
            <a:r>
              <a:rPr lang="ru-RU" dirty="0"/>
              <a:t> </a:t>
            </a:r>
            <a:r>
              <a:rPr lang="ru-RU" dirty="0" err="1"/>
              <a:t>мүмкіндігінше</a:t>
            </a:r>
            <a:r>
              <a:rPr lang="ru-RU" dirty="0"/>
              <a:t> </a:t>
            </a:r>
            <a:r>
              <a:rPr lang="ru-RU" dirty="0" err="1"/>
              <a:t>төмендетуге</a:t>
            </a:r>
            <a:r>
              <a:rPr lang="ru-RU" dirty="0"/>
              <a:t> </a:t>
            </a:r>
            <a:r>
              <a:rPr lang="ru-RU" dirty="0" err="1"/>
              <a:t>бағытталады</a:t>
            </a:r>
            <a:r>
              <a:rPr lang="ru-RU" dirty="0"/>
              <a:t>.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босану</a:t>
            </a:r>
            <a:r>
              <a:rPr lang="ru-RU" dirty="0"/>
              <a:t> </a:t>
            </a:r>
            <a:r>
              <a:rPr lang="ru-RU" dirty="0" err="1"/>
              <a:t>жолдарын</a:t>
            </a:r>
            <a:r>
              <a:rPr lang="ru-RU" dirty="0"/>
              <a:t> </a:t>
            </a:r>
            <a:r>
              <a:rPr lang="ru-RU" dirty="0" err="1"/>
              <a:t>алмастырушы</a:t>
            </a:r>
            <a:r>
              <a:rPr lang="ru-RU" dirty="0"/>
              <a:t> </a:t>
            </a:r>
            <a:r>
              <a:rPr lang="ru-RU" dirty="0" err="1"/>
              <a:t>ішті</a:t>
            </a:r>
            <a:r>
              <a:rPr lang="ru-RU" dirty="0"/>
              <a:t> </a:t>
            </a:r>
            <a:r>
              <a:rPr lang="ru-RU" dirty="0" err="1"/>
              <a:t>жарып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әдісі</a:t>
            </a:r>
            <a:r>
              <a:rPr lang="ru-RU" dirty="0"/>
              <a:t>, </a:t>
            </a:r>
            <a:r>
              <a:rPr lang="ru-RU" dirty="0" err="1"/>
              <a:t>жұқтырылған</a:t>
            </a:r>
            <a:r>
              <a:rPr lang="ru-RU" dirty="0"/>
              <a:t> </a:t>
            </a:r>
            <a:r>
              <a:rPr lang="ru-RU" dirty="0" err="1"/>
              <a:t>анадан</a:t>
            </a:r>
            <a:r>
              <a:rPr lang="ru-RU" dirty="0"/>
              <a:t> </a:t>
            </a:r>
            <a:r>
              <a:rPr lang="ru-RU" dirty="0" err="1"/>
              <a:t>туылған</a:t>
            </a:r>
            <a:r>
              <a:rPr lang="ru-RU" dirty="0"/>
              <a:t> </a:t>
            </a:r>
            <a:r>
              <a:rPr lang="ru-RU" dirty="0" err="1"/>
              <a:t>нәрестені</a:t>
            </a:r>
            <a:r>
              <a:rPr lang="ru-RU" dirty="0"/>
              <a:t> </a:t>
            </a:r>
            <a:r>
              <a:rPr lang="ru-RU" dirty="0" err="1"/>
              <a:t>жасанды</a:t>
            </a:r>
            <a:r>
              <a:rPr lang="ru-RU" dirty="0"/>
              <a:t> </a:t>
            </a:r>
            <a:r>
              <a:rPr lang="ru-RU" dirty="0" err="1"/>
              <a:t>тамақтандыру</a:t>
            </a:r>
            <a:r>
              <a:rPr lang="ru-RU" dirty="0"/>
              <a:t> – </a:t>
            </a:r>
            <a:r>
              <a:rPr lang="ru-RU" dirty="0" err="1"/>
              <a:t>бұлардың</a:t>
            </a:r>
            <a:r>
              <a:rPr lang="ru-RU" dirty="0"/>
              <a:t> </a:t>
            </a:r>
            <a:r>
              <a:rPr lang="ru-RU" dirty="0" err="1"/>
              <a:t>барлығы</a:t>
            </a:r>
            <a:r>
              <a:rPr lang="ru-RU" dirty="0"/>
              <a:t> АИТВ-</a:t>
            </a:r>
            <a:r>
              <a:rPr lang="ru-RU" dirty="0" err="1"/>
              <a:t>ның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жолдарының</a:t>
            </a:r>
            <a:r>
              <a:rPr lang="ru-RU" dirty="0"/>
              <a:t> </a:t>
            </a:r>
            <a:r>
              <a:rPr lang="ru-RU" dirty="0" err="1" smtClean="0"/>
              <a:t>әдістері</a:t>
            </a:r>
            <a:r>
              <a:rPr lang="ru-RU" dirty="0"/>
              <a:t>.</a:t>
            </a:r>
          </a:p>
        </p:txBody>
      </p:sp>
      <p:pic>
        <p:nvPicPr>
          <p:cNvPr id="5122" name="Picture 2" descr="C:\Users\Пользователь\Desktop\images 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293096"/>
            <a:ext cx="2520280" cy="2212082"/>
          </a:xfrm>
          <a:prstGeom prst="rect">
            <a:avLst/>
          </a:prstGeom>
          <a:noFill/>
        </p:spPr>
      </p:pic>
      <p:pic>
        <p:nvPicPr>
          <p:cNvPr id="5123" name="Picture 3" descr="C:\Users\Пользователь\Desktop\images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9927" y="4283013"/>
            <a:ext cx="2619375" cy="2232248"/>
          </a:xfrm>
          <a:prstGeom prst="rect">
            <a:avLst/>
          </a:prstGeom>
          <a:noFill/>
        </p:spPr>
      </p:pic>
      <p:pic>
        <p:nvPicPr>
          <p:cNvPr id="5124" name="Picture 4" descr="C:\Users\Пользователь\Desktop\images 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272930"/>
            <a:ext cx="2737788" cy="2216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52718"/>
            <a:ext cx="6424474" cy="816042"/>
          </a:xfrm>
        </p:spPr>
        <p:txBody>
          <a:bodyPr/>
          <a:lstStyle/>
          <a:p>
            <a:r>
              <a:rPr lang="ru-RU" dirty="0" err="1"/>
              <a:t>Қорғану</a:t>
            </a:r>
            <a:r>
              <a:rPr lang="ru-RU" dirty="0"/>
              <a:t> </a:t>
            </a:r>
            <a:r>
              <a:rPr lang="ru-RU" dirty="0" err="1"/>
              <a:t>шаралары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604" y="2348880"/>
            <a:ext cx="7128792" cy="3384375"/>
          </a:xfrm>
        </p:spPr>
        <p:txBody>
          <a:bodyPr/>
          <a:lstStyle/>
          <a:p>
            <a:r>
              <a:rPr lang="ru-RU" dirty="0" err="1"/>
              <a:t>Салауатты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салтын</a:t>
            </a:r>
            <a:r>
              <a:rPr lang="ru-RU" dirty="0"/>
              <a:t> </a:t>
            </a:r>
            <a:r>
              <a:rPr lang="ru-RU" dirty="0" err="1" smtClean="0"/>
              <a:t>ұстану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Жеке </a:t>
            </a:r>
            <a:r>
              <a:rPr lang="ru-RU" dirty="0"/>
              <a:t>бас </a:t>
            </a:r>
            <a:r>
              <a:rPr lang="ru-RU" dirty="0" err="1"/>
              <a:t>гигиенасын</a:t>
            </a:r>
            <a:r>
              <a:rPr lang="ru-RU" dirty="0"/>
              <a:t> </a:t>
            </a:r>
            <a:r>
              <a:rPr lang="ru-RU" dirty="0" err="1" smtClean="0"/>
              <a:t>сақтау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Жауапты</a:t>
            </a:r>
            <a:r>
              <a:rPr lang="ru-RU" dirty="0" smtClean="0"/>
              <a:t>, </a:t>
            </a:r>
            <a:r>
              <a:rPr lang="ru-RU" dirty="0" err="1" smtClean="0"/>
              <a:t>қауіпсіз</a:t>
            </a:r>
            <a:r>
              <a:rPr lang="ru-RU" dirty="0" smtClean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мінез-құлықты</a:t>
            </a:r>
            <a:r>
              <a:rPr lang="ru-RU" dirty="0"/>
              <a:t> </a:t>
            </a:r>
            <a:r>
              <a:rPr lang="ru-RU" dirty="0" err="1" smtClean="0"/>
              <a:t>ұстану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Кездейсоқ</a:t>
            </a:r>
            <a:r>
              <a:rPr lang="ru-RU" dirty="0" smtClean="0"/>
              <a:t>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қатынастан</a:t>
            </a:r>
            <a:r>
              <a:rPr lang="ru-RU" dirty="0"/>
              <a:t> </a:t>
            </a:r>
            <a:r>
              <a:rPr lang="ru-RU" dirty="0" err="1"/>
              <a:t>аулақ</a:t>
            </a:r>
            <a:r>
              <a:rPr lang="ru-RU" dirty="0"/>
              <a:t> болу; </a:t>
            </a:r>
          </a:p>
          <a:p>
            <a:r>
              <a:rPr lang="ru-RU" dirty="0" err="1" smtClean="0"/>
              <a:t>Қорғанудың</a:t>
            </a:r>
            <a:r>
              <a:rPr lang="ru-RU" dirty="0" smtClean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тәсілі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мүшеқапты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6504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272</TotalTime>
  <Words>441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                 АИТВ/ЖИТС туралы</vt:lpstr>
      <vt:lpstr>             ЖИТС-тің пайда болу белгілері</vt:lpstr>
      <vt:lpstr>      АИВ пен ЖИТС-тің берілу жолдары</vt:lpstr>
      <vt:lpstr>Презентация PowerPoint</vt:lpstr>
      <vt:lpstr>Презентация PowerPoint</vt:lpstr>
      <vt:lpstr>           АИТВ қалай берілмейді?</vt:lpstr>
      <vt:lpstr>Алдын – алу шаралары</vt:lpstr>
      <vt:lpstr>Қорғану шаралары: </vt:lpstr>
      <vt:lpstr>АИТВ-инфекциясы бар немесе жоқ екендігін қалай білуге болады?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ЖИТС – ғасыр дерті</dc:title>
  <dc:creator>Пользователь</dc:creator>
  <cp:lastModifiedBy>Журналист</cp:lastModifiedBy>
  <cp:revision>37</cp:revision>
  <dcterms:created xsi:type="dcterms:W3CDTF">2018-11-15T04:19:31Z</dcterms:created>
  <dcterms:modified xsi:type="dcterms:W3CDTF">2022-11-28T09:27:19Z</dcterms:modified>
</cp:coreProperties>
</file>