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3" r:id="rId3"/>
    <p:sldId id="257" r:id="rId4"/>
    <p:sldId id="258" r:id="rId5"/>
    <p:sldId id="264" r:id="rId6"/>
    <p:sldId id="259" r:id="rId7"/>
    <p:sldId id="260" r:id="rId8"/>
    <p:sldId id="262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B9D637-6718-4B50-97C9-7200117077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16F0BD-AFFC-434E-9304-8BDC6129C9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82976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k-KZ" i="1" dirty="0" smtClean="0">
                <a:solidFill>
                  <a:schemeClr val="tx1"/>
                </a:solidFill>
              </a:rPr>
              <a:t>ҮМБЕТЕЙ ТІЛЕУҰЛЫ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Еңбекақы – бұл еңбек өлшемі мен тұтыну өлшеміне бақылау жасауд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Еңбекақы – бұл еңбек өлшемі мен тұтыну өлшеміне бақылау жасауды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Өмірбая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1/slide/f/fvPSB5HDXO1atNIgipQJjVL0nblueksq2ryTx893WF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1/slide/f/fvPSB5HDXO1atNIgipQJjVL0nblueksq2ryTx893WF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9485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Бөгенбай баты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1/slide/f/fvPSB5HDXO1atNIgipQJjVL0nblueksq2ryTx893WF/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f/fvPSB5HDXO1atNIgipQJjVL0nblueksq2ryTx893WF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езентация на тему: &quot;XV-XVIII ҒАСЫРЛАРДАҒЫ ҚАЗАҚ ӘДЕБИЕТІ «Әке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1/slide/f/fvPSB5HDXO1atNIgipQJjVL0nblueksq2ryTx893WF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Lucida Sans Unicode</vt:lpstr>
      <vt:lpstr>Verdana</vt:lpstr>
      <vt:lpstr>Wingdings 2</vt:lpstr>
      <vt:lpstr>Wingdings 3</vt:lpstr>
      <vt:lpstr>Открытая</vt:lpstr>
      <vt:lpstr>ҮМБЕТЕЙ ТІЛЕУҰЛЫ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</cp:revision>
  <dcterms:created xsi:type="dcterms:W3CDTF">2020-03-29T15:51:13Z</dcterms:created>
  <dcterms:modified xsi:type="dcterms:W3CDTF">2021-04-01T13:41:21Z</dcterms:modified>
</cp:coreProperties>
</file>